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375" r:id="rId3"/>
    <p:sldId id="309" r:id="rId4"/>
    <p:sldId id="311" r:id="rId5"/>
    <p:sldId id="310" r:id="rId6"/>
    <p:sldId id="373" r:id="rId7"/>
    <p:sldId id="308" r:id="rId8"/>
    <p:sldId id="298" r:id="rId9"/>
    <p:sldId id="306" r:id="rId10"/>
    <p:sldId id="372" r:id="rId11"/>
    <p:sldId id="334" r:id="rId12"/>
    <p:sldId id="295" r:id="rId13"/>
    <p:sldId id="294" r:id="rId14"/>
    <p:sldId id="304" r:id="rId15"/>
    <p:sldId id="315" r:id="rId16"/>
    <p:sldId id="338" r:id="rId17"/>
    <p:sldId id="382" r:id="rId18"/>
    <p:sldId id="384" r:id="rId19"/>
    <p:sldId id="377" r:id="rId20"/>
    <p:sldId id="385" r:id="rId21"/>
    <p:sldId id="351" r:id="rId22"/>
    <p:sldId id="359" r:id="rId23"/>
    <p:sldId id="360" r:id="rId24"/>
    <p:sldId id="369" r:id="rId25"/>
    <p:sldId id="371" r:id="rId26"/>
    <p:sldId id="362" r:id="rId27"/>
    <p:sldId id="364" r:id="rId28"/>
    <p:sldId id="376" r:id="rId29"/>
    <p:sldId id="335" r:id="rId30"/>
    <p:sldId id="316" r:id="rId31"/>
    <p:sldId id="383" r:id="rId32"/>
    <p:sldId id="389" r:id="rId33"/>
    <p:sldId id="390" r:id="rId34"/>
    <p:sldId id="387" r:id="rId35"/>
    <p:sldId id="388" r:id="rId36"/>
    <p:sldId id="3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9A0A55D-2960-4412-9764-BE04EFC75C5E}">
          <p14:sldIdLst>
            <p14:sldId id="256"/>
            <p14:sldId id="375"/>
            <p14:sldId id="309"/>
            <p14:sldId id="311"/>
            <p14:sldId id="310"/>
            <p14:sldId id="373"/>
            <p14:sldId id="308"/>
            <p14:sldId id="298"/>
            <p14:sldId id="306"/>
            <p14:sldId id="372"/>
            <p14:sldId id="334"/>
            <p14:sldId id="295"/>
            <p14:sldId id="294"/>
            <p14:sldId id="304"/>
            <p14:sldId id="315"/>
            <p14:sldId id="338"/>
            <p14:sldId id="382"/>
            <p14:sldId id="384"/>
            <p14:sldId id="377"/>
            <p14:sldId id="385"/>
            <p14:sldId id="351"/>
            <p14:sldId id="359"/>
            <p14:sldId id="360"/>
            <p14:sldId id="369"/>
            <p14:sldId id="371"/>
            <p14:sldId id="362"/>
            <p14:sldId id="364"/>
            <p14:sldId id="376"/>
          </p14:sldIdLst>
        </p14:section>
        <p14:section name="ref" id="{4961E615-CE9F-4D9C-85B8-AF1F1DD6B65A}">
          <p14:sldIdLst>
            <p14:sldId id="335"/>
            <p14:sldId id="316"/>
            <p14:sldId id="383"/>
            <p14:sldId id="389"/>
            <p14:sldId id="390"/>
            <p14:sldId id="387"/>
            <p14:sldId id="388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E5D44-C021-4380-9F5C-D9F76A5DC8C3}" v="6146" dt="2021-06-04T03:45:35.7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9763" autoAdjust="0"/>
  </p:normalViewPr>
  <p:slideViewPr>
    <p:cSldViewPr snapToGrid="0">
      <p:cViewPr varScale="1">
        <p:scale>
          <a:sx n="77" d="100"/>
          <a:sy n="77" d="100"/>
        </p:scale>
        <p:origin x="97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ui Yen" userId="9260e8b005557ef1" providerId="LiveId" clId="{674261A8-578E-4DF3-B7C1-1D3FB8C8D924}"/>
  </pc:docChgLst>
  <pc:docChgLst>
    <pc:chgData name="Darui Yen" userId="9260e8b005557ef1" providerId="LiveId" clId="{B1EB0490-BD03-4B77-86B1-5D5918411C76}"/>
  </pc:docChgLst>
  <pc:docChgLst>
    <pc:chgData name="Darui Yen" userId="9260e8b005557ef1" providerId="LiveId" clId="{C17824E6-ECCD-4AA5-9042-88FE5EEF481B}"/>
    <pc:docChg chg="undo redo custSel mod addSld delSld modSld sldOrd modMainMaster">
      <pc:chgData name="Darui Yen" userId="9260e8b005557ef1" providerId="LiveId" clId="{C17824E6-ECCD-4AA5-9042-88FE5EEF481B}" dt="2021-04-08T09:24:34.733" v="8982" actId="20577"/>
      <pc:docMkLst>
        <pc:docMk/>
      </pc:docMkLst>
      <pc:sldChg chg="modSp">
        <pc:chgData name="Darui Yen" userId="9260e8b005557ef1" providerId="LiveId" clId="{C17824E6-ECCD-4AA5-9042-88FE5EEF481B}" dt="2021-03-09T03:30:06.568" v="275" actId="20577"/>
        <pc:sldMkLst>
          <pc:docMk/>
          <pc:sldMk cId="157344852" sldId="256"/>
        </pc:sldMkLst>
        <pc:spChg chg="mod">
          <ac:chgData name="Darui Yen" userId="9260e8b005557ef1" providerId="LiveId" clId="{C17824E6-ECCD-4AA5-9042-88FE5EEF481B}" dt="2021-03-09T03:30:06.568" v="275" actId="20577"/>
          <ac:spMkLst>
            <pc:docMk/>
            <pc:sldMk cId="157344852" sldId="256"/>
            <ac:spMk id="2" creationId="{34FF6276-BE7C-469A-955C-C8D1DCEDF047}"/>
          </ac:spMkLst>
        </pc:spChg>
      </pc:sldChg>
      <pc:sldChg chg="addSp delSp modSp">
        <pc:chgData name="Darui Yen" userId="9260e8b005557ef1" providerId="LiveId" clId="{C17824E6-ECCD-4AA5-9042-88FE5EEF481B}" dt="2021-03-20T09:54:55.230" v="926" actId="478"/>
        <pc:sldMkLst>
          <pc:docMk/>
          <pc:sldMk cId="1980376513" sldId="294"/>
        </pc:sldMkLst>
        <pc:spChg chg="del">
          <ac:chgData name="Darui Yen" userId="9260e8b005557ef1" providerId="LiveId" clId="{C17824E6-ECCD-4AA5-9042-88FE5EEF481B}" dt="2021-03-20T09:54:55.230" v="926" actId="478"/>
          <ac:spMkLst>
            <pc:docMk/>
            <pc:sldMk cId="1980376513" sldId="294"/>
            <ac:spMk id="3" creationId="{43C99FC6-67D9-4602-BDE0-F42AD28852B9}"/>
          </ac:spMkLst>
        </pc:spChg>
        <pc:picChg chg="add del">
          <ac:chgData name="Darui Yen" userId="9260e8b005557ef1" providerId="LiveId" clId="{C17824E6-ECCD-4AA5-9042-88FE5EEF481B}" dt="2021-03-20T09:53:32.774" v="909" actId="478"/>
          <ac:picMkLst>
            <pc:docMk/>
            <pc:sldMk cId="1980376513" sldId="294"/>
            <ac:picMk id="5" creationId="{55F9C257-156C-4E9E-A970-EF65E33C5CE0}"/>
          </ac:picMkLst>
        </pc:picChg>
        <pc:picChg chg="add del">
          <ac:chgData name="Darui Yen" userId="9260e8b005557ef1" providerId="LiveId" clId="{C17824E6-ECCD-4AA5-9042-88FE5EEF481B}" dt="2021-03-20T09:53:31.572" v="908" actId="478"/>
          <ac:picMkLst>
            <pc:docMk/>
            <pc:sldMk cId="1980376513" sldId="294"/>
            <ac:picMk id="6" creationId="{0D0EED68-BDC4-48C8-947C-D8D7F71BC161}"/>
          </ac:picMkLst>
        </pc:picChg>
        <pc:picChg chg="add del mod">
          <ac:chgData name="Darui Yen" userId="9260e8b005557ef1" providerId="LiveId" clId="{C17824E6-ECCD-4AA5-9042-88FE5EEF481B}" dt="2021-03-20T09:53:56.349" v="916" actId="478"/>
          <ac:picMkLst>
            <pc:docMk/>
            <pc:sldMk cId="1980376513" sldId="294"/>
            <ac:picMk id="7" creationId="{47EEB125-01C5-40A6-B700-6DFDBC9412A0}"/>
          </ac:picMkLst>
        </pc:picChg>
        <pc:picChg chg="add del mod">
          <ac:chgData name="Darui Yen" userId="9260e8b005557ef1" providerId="LiveId" clId="{C17824E6-ECCD-4AA5-9042-88FE5EEF481B}" dt="2021-03-20T09:53:58.299" v="917" actId="478"/>
          <ac:picMkLst>
            <pc:docMk/>
            <pc:sldMk cId="1980376513" sldId="294"/>
            <ac:picMk id="8" creationId="{7AA756F1-F6A2-4062-ABFB-F46BBC18C28B}"/>
          </ac:picMkLst>
        </pc:picChg>
        <pc:picChg chg="add mod ord">
          <ac:chgData name="Darui Yen" userId="9260e8b005557ef1" providerId="LiveId" clId="{C17824E6-ECCD-4AA5-9042-88FE5EEF481B}" dt="2021-03-20T09:54:50.956" v="925" actId="167"/>
          <ac:picMkLst>
            <pc:docMk/>
            <pc:sldMk cId="1980376513" sldId="294"/>
            <ac:picMk id="9" creationId="{95B36D6D-B976-48F2-AC9C-D54616B3D375}"/>
          </ac:picMkLst>
        </pc:picChg>
        <pc:picChg chg="del mod">
          <ac:chgData name="Darui Yen" userId="9260e8b005557ef1" providerId="LiveId" clId="{C17824E6-ECCD-4AA5-9042-88FE5EEF481B}" dt="2021-03-20T09:51:23.431" v="904" actId="478"/>
          <ac:picMkLst>
            <pc:docMk/>
            <pc:sldMk cId="1980376513" sldId="294"/>
            <ac:picMk id="10" creationId="{2A484DBF-64DC-44AD-8710-6053CF7D0216}"/>
          </ac:picMkLst>
        </pc:picChg>
        <pc:picChg chg="del mod">
          <ac:chgData name="Darui Yen" userId="9260e8b005557ef1" providerId="LiveId" clId="{C17824E6-ECCD-4AA5-9042-88FE5EEF481B}" dt="2021-03-20T09:51:27.804" v="905" actId="478"/>
          <ac:picMkLst>
            <pc:docMk/>
            <pc:sldMk cId="1980376513" sldId="294"/>
            <ac:picMk id="11" creationId="{3BE42CFF-A02F-4642-9D5C-223956225FE8}"/>
          </ac:picMkLst>
        </pc:picChg>
        <pc:picChg chg="add mod ord">
          <ac:chgData name="Darui Yen" userId="9260e8b005557ef1" providerId="LiveId" clId="{C17824E6-ECCD-4AA5-9042-88FE5EEF481B}" dt="2021-03-20T09:54:48.065" v="924" actId="167"/>
          <ac:picMkLst>
            <pc:docMk/>
            <pc:sldMk cId="1980376513" sldId="294"/>
            <ac:picMk id="12" creationId="{1A5FBA64-46BD-409E-B16C-324BFB7249B6}"/>
          </ac:picMkLst>
        </pc:picChg>
      </pc:sldChg>
      <pc:sldChg chg="addSp delSp modSp ord">
        <pc:chgData name="Darui Yen" userId="9260e8b005557ef1" providerId="LiveId" clId="{C17824E6-ECCD-4AA5-9042-88FE5EEF481B}" dt="2021-03-20T12:42:54.559" v="1637"/>
        <pc:sldMkLst>
          <pc:docMk/>
          <pc:sldMk cId="749265975" sldId="295"/>
        </pc:sldMkLst>
        <pc:spChg chg="mod">
          <ac:chgData name="Darui Yen" userId="9260e8b005557ef1" providerId="LiveId" clId="{C17824E6-ECCD-4AA5-9042-88FE5EEF481B}" dt="2021-03-20T09:50:43.292" v="903" actId="20577"/>
          <ac:spMkLst>
            <pc:docMk/>
            <pc:sldMk cId="749265975" sldId="295"/>
            <ac:spMk id="3" creationId="{F99CFBB0-5905-4792-86CA-3B6FE55817A9}"/>
          </ac:spMkLst>
        </pc:spChg>
        <pc:spChg chg="add del">
          <ac:chgData name="Darui Yen" userId="9260e8b005557ef1" providerId="LiveId" clId="{C17824E6-ECCD-4AA5-9042-88FE5EEF481B}" dt="2021-03-20T09:34:43.640" v="401"/>
          <ac:spMkLst>
            <pc:docMk/>
            <pc:sldMk cId="749265975" sldId="295"/>
            <ac:spMk id="5" creationId="{9B53A80B-1D8B-409D-AD2C-9F63E22AF4C5}"/>
          </ac:spMkLst>
        </pc:spChg>
        <pc:cxnChg chg="add mod">
          <ac:chgData name="Darui Yen" userId="9260e8b005557ef1" providerId="LiveId" clId="{C17824E6-ECCD-4AA5-9042-88FE5EEF481B}" dt="2021-03-20T09:38:43.575" v="633" actId="1038"/>
          <ac:cxnSpMkLst>
            <pc:docMk/>
            <pc:sldMk cId="749265975" sldId="295"/>
            <ac:cxnSpMk id="7" creationId="{6FB5EF2E-0293-40F4-A90F-2A738667A68A}"/>
          </ac:cxnSpMkLst>
        </pc:cxnChg>
        <pc:cxnChg chg="add mod">
          <ac:chgData name="Darui Yen" userId="9260e8b005557ef1" providerId="LiveId" clId="{C17824E6-ECCD-4AA5-9042-88FE5EEF481B}" dt="2021-03-20T09:38:30.697" v="624" actId="1035"/>
          <ac:cxnSpMkLst>
            <pc:docMk/>
            <pc:sldMk cId="749265975" sldId="295"/>
            <ac:cxnSpMk id="8" creationId="{643B7774-052D-4B20-B8E8-D26BFC004709}"/>
          </ac:cxnSpMkLst>
        </pc:cxnChg>
        <pc:cxnChg chg="add mod">
          <ac:chgData name="Darui Yen" userId="9260e8b005557ef1" providerId="LiveId" clId="{C17824E6-ECCD-4AA5-9042-88FE5EEF481B}" dt="2021-03-20T09:38:38.641" v="632" actId="1038"/>
          <ac:cxnSpMkLst>
            <pc:docMk/>
            <pc:sldMk cId="749265975" sldId="295"/>
            <ac:cxnSpMk id="9" creationId="{692A01A2-78F7-49B7-A4A8-85DA6F3B9B72}"/>
          </ac:cxnSpMkLst>
        </pc:cxnChg>
      </pc:sldChg>
      <pc:sldChg chg="modSp ord">
        <pc:chgData name="Darui Yen" userId="9260e8b005557ef1" providerId="LiveId" clId="{C17824E6-ECCD-4AA5-9042-88FE5EEF481B}" dt="2021-03-25T02:09:42.221" v="6432"/>
        <pc:sldMkLst>
          <pc:docMk/>
          <pc:sldMk cId="485549993" sldId="298"/>
        </pc:sldMkLst>
        <pc:graphicFrameChg chg="mod modGraphic">
          <ac:chgData name="Darui Yen" userId="9260e8b005557ef1" providerId="LiveId" clId="{C17824E6-ECCD-4AA5-9042-88FE5EEF481B}" dt="2021-03-25T02:09:42.221" v="6432"/>
          <ac:graphicFrameMkLst>
            <pc:docMk/>
            <pc:sldMk cId="485549993" sldId="298"/>
            <ac:graphicFrameMk id="5" creationId="{52AC9892-E3E4-45BE-9145-1ABE64E9F60C}"/>
          </ac:graphicFrameMkLst>
        </pc:graphicFrameChg>
      </pc:sldChg>
      <pc:sldChg chg="addSp delSp modSp add">
        <pc:chgData name="Darui Yen" userId="9260e8b005557ef1" providerId="LiveId" clId="{C17824E6-ECCD-4AA5-9042-88FE5EEF481B}" dt="2021-03-20T17:25:18.702" v="2563" actId="1076"/>
        <pc:sldMkLst>
          <pc:docMk/>
          <pc:sldMk cId="3770103713" sldId="304"/>
        </pc:sldMkLst>
        <pc:spChg chg="mod">
          <ac:chgData name="Darui Yen" userId="9260e8b005557ef1" providerId="LiveId" clId="{C17824E6-ECCD-4AA5-9042-88FE5EEF481B}" dt="2021-03-20T09:59:37.465" v="943" actId="20577"/>
          <ac:spMkLst>
            <pc:docMk/>
            <pc:sldMk cId="3770103713" sldId="304"/>
            <ac:spMk id="2" creationId="{FB927020-E102-4A26-A4B3-C0A3408D5C93}"/>
          </ac:spMkLst>
        </pc:spChg>
        <pc:spChg chg="mod">
          <ac:chgData name="Darui Yen" userId="9260e8b005557ef1" providerId="LiveId" clId="{C17824E6-ECCD-4AA5-9042-88FE5EEF481B}" dt="2021-03-20T09:59:35.381" v="942" actId="20577"/>
          <ac:spMkLst>
            <pc:docMk/>
            <pc:sldMk cId="3770103713" sldId="304"/>
            <ac:spMk id="3" creationId="{F9C3A413-F2A6-4B3A-916B-EB6AB3C590D2}"/>
          </ac:spMkLst>
        </pc:spChg>
        <pc:picChg chg="add del mod">
          <ac:chgData name="Darui Yen" userId="9260e8b005557ef1" providerId="LiveId" clId="{C17824E6-ECCD-4AA5-9042-88FE5EEF481B}" dt="2021-03-20T09:59:29.073" v="938" actId="478"/>
          <ac:picMkLst>
            <pc:docMk/>
            <pc:sldMk cId="3770103713" sldId="304"/>
            <ac:picMk id="5" creationId="{80F11ECA-5219-4C83-A35E-A8DE0F9DB651}"/>
          </ac:picMkLst>
        </pc:picChg>
        <pc:picChg chg="add del mod">
          <ac:chgData name="Darui Yen" userId="9260e8b005557ef1" providerId="LiveId" clId="{C17824E6-ECCD-4AA5-9042-88FE5EEF481B}" dt="2021-03-20T09:59:32.101" v="941" actId="478"/>
          <ac:picMkLst>
            <pc:docMk/>
            <pc:sldMk cId="3770103713" sldId="304"/>
            <ac:picMk id="6" creationId="{39CFDE6C-7689-4B65-8652-72E0F70F3CBD}"/>
          </ac:picMkLst>
        </pc:picChg>
        <pc:picChg chg="add del mod">
          <ac:chgData name="Darui Yen" userId="9260e8b005557ef1" providerId="LiveId" clId="{C17824E6-ECCD-4AA5-9042-88FE5EEF481B}" dt="2021-03-20T17:25:08.813" v="2559" actId="478"/>
          <ac:picMkLst>
            <pc:docMk/>
            <pc:sldMk cId="3770103713" sldId="304"/>
            <ac:picMk id="7" creationId="{04123631-3D89-4116-8D0C-BBB15B7CD846}"/>
          </ac:picMkLst>
        </pc:picChg>
        <pc:picChg chg="add mod">
          <ac:chgData name="Darui Yen" userId="9260e8b005557ef1" providerId="LiveId" clId="{C17824E6-ECCD-4AA5-9042-88FE5EEF481B}" dt="2021-03-20T09:59:58.773" v="949" actId="1076"/>
          <ac:picMkLst>
            <pc:docMk/>
            <pc:sldMk cId="3770103713" sldId="304"/>
            <ac:picMk id="8" creationId="{D78ECAF6-9BAE-4304-AD78-95702BC3F3A8}"/>
          </ac:picMkLst>
        </pc:picChg>
        <pc:picChg chg="add mod">
          <ac:chgData name="Darui Yen" userId="9260e8b005557ef1" providerId="LiveId" clId="{C17824E6-ECCD-4AA5-9042-88FE5EEF481B}" dt="2021-03-20T17:25:18.702" v="2563" actId="1076"/>
          <ac:picMkLst>
            <pc:docMk/>
            <pc:sldMk cId="3770103713" sldId="304"/>
            <ac:picMk id="9" creationId="{E739DF7D-5908-4D82-A1A5-BC911D318D47}"/>
          </ac:picMkLst>
        </pc:picChg>
      </pc:sldChg>
      <pc:sldChg chg="addSp delSp modSp add">
        <pc:chgData name="Darui Yen" userId="9260e8b005557ef1" providerId="LiveId" clId="{C17824E6-ECCD-4AA5-9042-88FE5EEF481B}" dt="2021-03-26T09:19:02.508" v="7091" actId="20577"/>
        <pc:sldMkLst>
          <pc:docMk/>
          <pc:sldMk cId="1063754154" sldId="306"/>
        </pc:sldMkLst>
        <pc:spChg chg="mod">
          <ac:chgData name="Darui Yen" userId="9260e8b005557ef1" providerId="LiveId" clId="{C17824E6-ECCD-4AA5-9042-88FE5EEF481B}" dt="2021-03-20T15:28:04.628" v="2547" actId="1035"/>
          <ac:spMkLst>
            <pc:docMk/>
            <pc:sldMk cId="1063754154" sldId="306"/>
            <ac:spMk id="2" creationId="{62A84850-6632-4ABF-9768-BBE4D849F137}"/>
          </ac:spMkLst>
        </pc:spChg>
        <pc:spChg chg="mod ord">
          <ac:chgData name="Darui Yen" userId="9260e8b005557ef1" providerId="LiveId" clId="{C17824E6-ECCD-4AA5-9042-88FE5EEF481B}" dt="2021-03-26T09:18:38.647" v="7079" actId="20577"/>
          <ac:spMkLst>
            <pc:docMk/>
            <pc:sldMk cId="1063754154" sldId="306"/>
            <ac:spMk id="3" creationId="{024BD1D3-1E65-4902-943A-9E826E678749}"/>
          </ac:spMkLst>
        </pc:spChg>
        <pc:spChg chg="add del mod">
          <ac:chgData name="Darui Yen" userId="9260e8b005557ef1" providerId="LiveId" clId="{C17824E6-ECCD-4AA5-9042-88FE5EEF481B}" dt="2021-03-20T11:34:55.762" v="956" actId="478"/>
          <ac:spMkLst>
            <pc:docMk/>
            <pc:sldMk cId="1063754154" sldId="306"/>
            <ac:spMk id="5" creationId="{0098D5DA-A0A2-43C5-A816-D9E916C43CC1}"/>
          </ac:spMkLst>
        </pc:spChg>
        <pc:spChg chg="add del mod">
          <ac:chgData name="Darui Yen" userId="9260e8b005557ef1" providerId="LiveId" clId="{C17824E6-ECCD-4AA5-9042-88FE5EEF481B}" dt="2021-03-20T11:35:48.793" v="958" actId="11529"/>
          <ac:spMkLst>
            <pc:docMk/>
            <pc:sldMk cId="1063754154" sldId="306"/>
            <ac:spMk id="6" creationId="{800A6A24-AF02-434D-9C0F-81A3F8890403}"/>
          </ac:spMkLst>
        </pc:spChg>
        <pc:spChg chg="add del mod">
          <ac:chgData name="Darui Yen" userId="9260e8b005557ef1" providerId="LiveId" clId="{C17824E6-ECCD-4AA5-9042-88FE5EEF481B}" dt="2021-03-20T11:46:06.620" v="1048" actId="478"/>
          <ac:spMkLst>
            <pc:docMk/>
            <pc:sldMk cId="1063754154" sldId="306"/>
            <ac:spMk id="7" creationId="{06B30F81-4DED-4CD0-835F-6FA93070F86F}"/>
          </ac:spMkLst>
        </pc:spChg>
        <pc:spChg chg="add del mod">
          <ac:chgData name="Darui Yen" userId="9260e8b005557ef1" providerId="LiveId" clId="{C17824E6-ECCD-4AA5-9042-88FE5EEF481B}" dt="2021-03-20T11:38:24.383" v="978" actId="478"/>
          <ac:spMkLst>
            <pc:docMk/>
            <pc:sldMk cId="1063754154" sldId="306"/>
            <ac:spMk id="10" creationId="{060D5953-AD30-4C17-9848-AE33F5AC4945}"/>
          </ac:spMkLst>
        </pc:spChg>
        <pc:spChg chg="add del mod">
          <ac:chgData name="Darui Yen" userId="9260e8b005557ef1" providerId="LiveId" clId="{C17824E6-ECCD-4AA5-9042-88FE5EEF481B}" dt="2021-03-20T11:38:25.642" v="979" actId="478"/>
          <ac:spMkLst>
            <pc:docMk/>
            <pc:sldMk cId="1063754154" sldId="306"/>
            <ac:spMk id="11" creationId="{DB2522BB-6A5C-4107-BCA9-776C7714476E}"/>
          </ac:spMkLst>
        </pc:spChg>
        <pc:spChg chg="add del mod">
          <ac:chgData name="Darui Yen" userId="9260e8b005557ef1" providerId="LiveId" clId="{C17824E6-ECCD-4AA5-9042-88FE5EEF481B}" dt="2021-03-20T11:46:40.422" v="1053" actId="478"/>
          <ac:spMkLst>
            <pc:docMk/>
            <pc:sldMk cId="1063754154" sldId="306"/>
            <ac:spMk id="12" creationId="{F4A275C9-1D7C-4911-A023-EC2BE20C8C4A}"/>
          </ac:spMkLst>
        </pc:spChg>
        <pc:spChg chg="add del mod">
          <ac:chgData name="Darui Yen" userId="9260e8b005557ef1" providerId="LiveId" clId="{C17824E6-ECCD-4AA5-9042-88FE5EEF481B}" dt="2021-03-20T11:46:23.490" v="1050" actId="478"/>
          <ac:spMkLst>
            <pc:docMk/>
            <pc:sldMk cId="1063754154" sldId="306"/>
            <ac:spMk id="13" creationId="{780F3D64-705A-45A4-A06A-703080BB89A9}"/>
          </ac:spMkLst>
        </pc:spChg>
        <pc:spChg chg="add del mod">
          <ac:chgData name="Darui Yen" userId="9260e8b005557ef1" providerId="LiveId" clId="{C17824E6-ECCD-4AA5-9042-88FE5EEF481B}" dt="2021-03-20T11:43:09.113" v="1026" actId="478"/>
          <ac:spMkLst>
            <pc:docMk/>
            <pc:sldMk cId="1063754154" sldId="306"/>
            <ac:spMk id="22" creationId="{041C12DF-6385-4004-ACFC-24A4448709A7}"/>
          </ac:spMkLst>
        </pc:spChg>
        <pc:spChg chg="add del mod">
          <ac:chgData name="Darui Yen" userId="9260e8b005557ef1" providerId="LiveId" clId="{C17824E6-ECCD-4AA5-9042-88FE5EEF481B}" dt="2021-03-20T11:45:00.074" v="1040" actId="478"/>
          <ac:spMkLst>
            <pc:docMk/>
            <pc:sldMk cId="1063754154" sldId="306"/>
            <ac:spMk id="23" creationId="{29CAD1F6-E99B-42FD-957B-C596B3712D60}"/>
          </ac:spMkLst>
        </pc:spChg>
        <pc:spChg chg="add mod">
          <ac:chgData name="Darui Yen" userId="9260e8b005557ef1" providerId="LiveId" clId="{C17824E6-ECCD-4AA5-9042-88FE5EEF481B}" dt="2021-03-20T15:27:36.891" v="2535" actId="14100"/>
          <ac:spMkLst>
            <pc:docMk/>
            <pc:sldMk cId="1063754154" sldId="306"/>
            <ac:spMk id="24" creationId="{408C26FE-EC83-405D-A5D1-28D4E15FD8C2}"/>
          </ac:spMkLst>
        </pc:spChg>
        <pc:spChg chg="add mod">
          <ac:chgData name="Darui Yen" userId="9260e8b005557ef1" providerId="LiveId" clId="{C17824E6-ECCD-4AA5-9042-88FE5EEF481B}" dt="2021-03-20T15:27:40.403" v="2536" actId="14100"/>
          <ac:spMkLst>
            <pc:docMk/>
            <pc:sldMk cId="1063754154" sldId="306"/>
            <ac:spMk id="25" creationId="{1D633FC6-8CA7-4913-9ADB-852103E66616}"/>
          </ac:spMkLst>
        </pc:spChg>
        <pc:spChg chg="add mod">
          <ac:chgData name="Darui Yen" userId="9260e8b005557ef1" providerId="LiveId" clId="{C17824E6-ECCD-4AA5-9042-88FE5EEF481B}" dt="2021-03-20T15:27:47.639" v="2537" actId="14100"/>
          <ac:spMkLst>
            <pc:docMk/>
            <pc:sldMk cId="1063754154" sldId="306"/>
            <ac:spMk id="26" creationId="{68E3627C-1D18-4D99-BC39-A75F49B92E2A}"/>
          </ac:spMkLst>
        </pc:spChg>
        <pc:spChg chg="add mod or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27" creationId="{8D59A10B-80A5-47FC-9953-C7521EECB1A5}"/>
          </ac:spMkLst>
        </pc:spChg>
        <pc:spChg chg="add mod or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28" creationId="{6E114F9C-9091-4B9F-AF50-1D6E379C14CD}"/>
          </ac:spMkLst>
        </pc:spChg>
        <pc:spChg chg="add mo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29" creationId="{6B79791D-E3D9-43B9-A355-71BDF8271B49}"/>
          </ac:spMkLst>
        </pc:spChg>
        <pc:spChg chg="add del mod">
          <ac:chgData name="Darui Yen" userId="9260e8b005557ef1" providerId="LiveId" clId="{C17824E6-ECCD-4AA5-9042-88FE5EEF481B}" dt="2021-03-20T11:50:41.012" v="1106" actId="478"/>
          <ac:spMkLst>
            <pc:docMk/>
            <pc:sldMk cId="1063754154" sldId="306"/>
            <ac:spMk id="30" creationId="{31451684-AEA3-43B0-8926-62E8FBB1BB82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1" creationId="{9D9BD6AF-6FC0-42C9-A062-E7AFF99302B0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2" creationId="{3288FAC6-D860-434B-BA02-B158E3793596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3" creationId="{FEB998D8-F898-4DF3-9B93-D787DC6A57BC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4" creationId="{EB6D4F39-B893-416A-B796-B60FB9AE032A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5" creationId="{FC417FFD-2C49-4B34-B439-75DC84ECF29B}"/>
          </ac:spMkLst>
        </pc:spChg>
        <pc:spChg chg="add del mod">
          <ac:chgData name="Darui Yen" userId="9260e8b005557ef1" providerId="LiveId" clId="{C17824E6-ECCD-4AA5-9042-88FE5EEF481B}" dt="2021-03-20T11:56:47.963" v="1149" actId="478"/>
          <ac:spMkLst>
            <pc:docMk/>
            <pc:sldMk cId="1063754154" sldId="306"/>
            <ac:spMk id="36" creationId="{58591996-E4E5-497E-B2D1-A0039F4A0C44}"/>
          </ac:spMkLst>
        </pc:spChg>
        <pc:spChg chg="add mo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44" creationId="{94B4C1C5-1BD8-4E59-9ABF-A0872E0B7926}"/>
          </ac:spMkLst>
        </pc:spChg>
        <pc:spChg chg="add mo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45" creationId="{B01F4C9B-ED46-4EFE-80E8-A441C4F6C35C}"/>
          </ac:spMkLst>
        </pc:spChg>
        <pc:spChg chg="add del">
          <ac:chgData name="Darui Yen" userId="9260e8b005557ef1" providerId="LiveId" clId="{C17824E6-ECCD-4AA5-9042-88FE5EEF481B}" dt="2021-03-20T12:01:41.399" v="1247"/>
          <ac:spMkLst>
            <pc:docMk/>
            <pc:sldMk cId="1063754154" sldId="306"/>
            <ac:spMk id="47" creationId="{7E5B705E-571F-4E77-8BC2-86F14C45AE1A}"/>
          </ac:spMkLst>
        </pc:spChg>
        <pc:spChg chg="add mod">
          <ac:chgData name="Darui Yen" userId="9260e8b005557ef1" providerId="LiveId" clId="{C17824E6-ECCD-4AA5-9042-88FE5EEF481B}" dt="2021-03-20T15:27:30.515" v="2534" actId="1036"/>
          <ac:spMkLst>
            <pc:docMk/>
            <pc:sldMk cId="1063754154" sldId="306"/>
            <ac:spMk id="48" creationId="{DEC222B8-D116-4565-8E03-7FAC9E2EA21C}"/>
          </ac:spMkLst>
        </pc:spChg>
        <pc:spChg chg="add mod">
          <ac:chgData name="Darui Yen" userId="9260e8b005557ef1" providerId="LiveId" clId="{C17824E6-ECCD-4AA5-9042-88FE5EEF481B}" dt="2021-03-26T09:18:42.466" v="7083" actId="20577"/>
          <ac:spMkLst>
            <pc:docMk/>
            <pc:sldMk cId="1063754154" sldId="306"/>
            <ac:spMk id="50" creationId="{593862C9-E98D-452E-80D2-95CE7E051ECE}"/>
          </ac:spMkLst>
        </pc:spChg>
        <pc:spChg chg="add mod">
          <ac:chgData name="Darui Yen" userId="9260e8b005557ef1" providerId="LiveId" clId="{C17824E6-ECCD-4AA5-9042-88FE5EEF481B}" dt="2021-03-26T09:18:53.733" v="7085" actId="20577"/>
          <ac:spMkLst>
            <pc:docMk/>
            <pc:sldMk cId="1063754154" sldId="306"/>
            <ac:spMk id="51" creationId="{49C55ADB-24A2-4241-BEBB-02EF92A1DE4E}"/>
          </ac:spMkLst>
        </pc:spChg>
        <pc:spChg chg="add mod">
          <ac:chgData name="Darui Yen" userId="9260e8b005557ef1" providerId="LiveId" clId="{C17824E6-ECCD-4AA5-9042-88FE5EEF481B}" dt="2021-03-26T09:18:59.818" v="7089" actId="20577"/>
          <ac:spMkLst>
            <pc:docMk/>
            <pc:sldMk cId="1063754154" sldId="306"/>
            <ac:spMk id="52" creationId="{C5C2DEED-C99D-4626-99D7-D73D179063BF}"/>
          </ac:spMkLst>
        </pc:spChg>
        <pc:spChg chg="add mod">
          <ac:chgData name="Darui Yen" userId="9260e8b005557ef1" providerId="LiveId" clId="{C17824E6-ECCD-4AA5-9042-88FE5EEF481B}" dt="2021-03-26T09:19:02.508" v="7091" actId="20577"/>
          <ac:spMkLst>
            <pc:docMk/>
            <pc:sldMk cId="1063754154" sldId="306"/>
            <ac:spMk id="53" creationId="{A4E5DAC6-1312-4BDC-9793-09DBF94BB2B6}"/>
          </ac:spMkLst>
        </pc:spChg>
        <pc:spChg chg="add mod">
          <ac:chgData name="Darui Yen" userId="9260e8b005557ef1" providerId="LiveId" clId="{C17824E6-ECCD-4AA5-9042-88FE5EEF481B}" dt="2021-03-26T09:18:56.792" v="7087" actId="20577"/>
          <ac:spMkLst>
            <pc:docMk/>
            <pc:sldMk cId="1063754154" sldId="306"/>
            <ac:spMk id="54" creationId="{5CBCE549-7107-4DA6-85BA-916EFC78D8AB}"/>
          </ac:spMkLst>
        </pc:spChg>
        <pc:spChg chg="add del mod">
          <ac:chgData name="Darui Yen" userId="9260e8b005557ef1" providerId="LiveId" clId="{C17824E6-ECCD-4AA5-9042-88FE5EEF481B}" dt="2021-03-20T12:06:22.598" v="1380" actId="478"/>
          <ac:spMkLst>
            <pc:docMk/>
            <pc:sldMk cId="1063754154" sldId="306"/>
            <ac:spMk id="55" creationId="{A5D3D20C-88E8-487B-ACFC-9C4F73135873}"/>
          </ac:spMkLst>
        </pc:spChg>
        <pc:spChg chg="add del mod">
          <ac:chgData name="Darui Yen" userId="9260e8b005557ef1" providerId="LiveId" clId="{C17824E6-ECCD-4AA5-9042-88FE5EEF481B}" dt="2021-03-20T12:09:52.532" v="1426" actId="478"/>
          <ac:spMkLst>
            <pc:docMk/>
            <pc:sldMk cId="1063754154" sldId="306"/>
            <ac:spMk id="56" creationId="{03263895-9186-47A1-A001-B344256831EA}"/>
          </ac:spMkLst>
        </pc:spChg>
        <pc:spChg chg="add del mod">
          <ac:chgData name="Darui Yen" userId="9260e8b005557ef1" providerId="LiveId" clId="{C17824E6-ECCD-4AA5-9042-88FE5EEF481B}" dt="2021-03-20T12:14:16.184" v="1458" actId="478"/>
          <ac:spMkLst>
            <pc:docMk/>
            <pc:sldMk cId="1063754154" sldId="306"/>
            <ac:spMk id="58" creationId="{82D9D106-7153-477D-B795-449FE3A2B5CE}"/>
          </ac:spMkLst>
        </pc:spChg>
        <pc:spChg chg="add mo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64" creationId="{DACB0FC9-98C8-4A9B-93E0-B5099E280FD7}"/>
          </ac:spMkLst>
        </pc:spChg>
        <pc:spChg chg="add mod ord">
          <ac:chgData name="Darui Yen" userId="9260e8b005557ef1" providerId="LiveId" clId="{C17824E6-ECCD-4AA5-9042-88FE5EEF481B}" dt="2021-03-21T15:14:54.521" v="3053" actId="1582"/>
          <ac:spMkLst>
            <pc:docMk/>
            <pc:sldMk cId="1063754154" sldId="306"/>
            <ac:spMk id="69" creationId="{79843BE6-759A-4E4B-AD21-2305BAB27BD0}"/>
          </ac:spMkLst>
        </pc:spChg>
        <pc:spChg chg="add mod or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70" creationId="{F5C59AE3-3B78-4EFB-8B1B-C73672FBD9D8}"/>
          </ac:spMkLst>
        </pc:spChg>
        <pc:spChg chg="add mod">
          <ac:chgData name="Darui Yen" userId="9260e8b005557ef1" providerId="LiveId" clId="{C17824E6-ECCD-4AA5-9042-88FE5EEF481B}" dt="2021-03-21T15:15:04.465" v="3054" actId="1582"/>
          <ac:spMkLst>
            <pc:docMk/>
            <pc:sldMk cId="1063754154" sldId="306"/>
            <ac:spMk id="71" creationId="{CFFB2B0F-EAA5-4157-9123-12F3A5720C4C}"/>
          </ac:spMkLst>
        </pc:spChg>
        <pc:spChg chg="add mod or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72" creationId="{7011E91C-A8B4-48D8-80EA-FBDEEBBD5857}"/>
          </ac:spMkLst>
        </pc:spChg>
        <pc:spChg chg="add mod">
          <ac:chgData name="Darui Yen" userId="9260e8b005557ef1" providerId="LiveId" clId="{C17824E6-ECCD-4AA5-9042-88FE5EEF481B}" dt="2021-03-21T15:15:14.973" v="3055" actId="1582"/>
          <ac:spMkLst>
            <pc:docMk/>
            <pc:sldMk cId="1063754154" sldId="306"/>
            <ac:spMk id="73" creationId="{A5511105-0FD4-4B9E-B743-A675EEC5D344}"/>
          </ac:spMkLst>
        </pc:spChg>
        <pc:spChg chg="add del">
          <ac:chgData name="Darui Yen" userId="9260e8b005557ef1" providerId="LiveId" clId="{C17824E6-ECCD-4AA5-9042-88FE5EEF481B}" dt="2021-03-20T13:50:12.539" v="1685"/>
          <ac:spMkLst>
            <pc:docMk/>
            <pc:sldMk cId="1063754154" sldId="306"/>
            <ac:spMk id="74" creationId="{75E98E35-0234-421B-8240-497396673FF6}"/>
          </ac:spMkLst>
        </pc:spChg>
        <pc:spChg chg="add del">
          <ac:chgData name="Darui Yen" userId="9260e8b005557ef1" providerId="LiveId" clId="{C17824E6-ECCD-4AA5-9042-88FE5EEF481B}" dt="2021-03-20T13:50:12.539" v="1685"/>
          <ac:spMkLst>
            <pc:docMk/>
            <pc:sldMk cId="1063754154" sldId="306"/>
            <ac:spMk id="75" creationId="{52991593-96E2-4282-AD56-7B307CAD3E21}"/>
          </ac:spMkLst>
        </pc:spChg>
        <pc:spChg chg="add del">
          <ac:chgData name="Darui Yen" userId="9260e8b005557ef1" providerId="LiveId" clId="{C17824E6-ECCD-4AA5-9042-88FE5EEF481B}" dt="2021-03-20T13:50:12.217" v="1684"/>
          <ac:spMkLst>
            <pc:docMk/>
            <pc:sldMk cId="1063754154" sldId="306"/>
            <ac:spMk id="76" creationId="{6FF9C3E7-96C0-4666-9D22-2D4FE4D0457D}"/>
          </ac:spMkLst>
        </pc:spChg>
        <pc:spChg chg="add del mod">
          <ac:chgData name="Darui Yen" userId="9260e8b005557ef1" providerId="LiveId" clId="{C17824E6-ECCD-4AA5-9042-88FE5EEF481B}" dt="2021-03-20T13:50:12.217" v="1684"/>
          <ac:spMkLst>
            <pc:docMk/>
            <pc:sldMk cId="1063754154" sldId="306"/>
            <ac:spMk id="77" creationId="{87687A99-E72E-4CA3-A4F9-0E85D3F23EB7}"/>
          </ac:spMkLst>
        </pc:spChg>
        <pc:spChg chg="add del mod">
          <ac:chgData name="Darui Yen" userId="9260e8b005557ef1" providerId="LiveId" clId="{C17824E6-ECCD-4AA5-9042-88FE5EEF481B}" dt="2021-03-20T13:50:11.936" v="1683"/>
          <ac:spMkLst>
            <pc:docMk/>
            <pc:sldMk cId="1063754154" sldId="306"/>
            <ac:spMk id="78" creationId="{41663E7A-3BF3-4F4B-8BC0-6E5BD35062BE}"/>
          </ac:spMkLst>
        </pc:spChg>
        <pc:spChg chg="add del mod">
          <ac:chgData name="Darui Yen" userId="9260e8b005557ef1" providerId="LiveId" clId="{C17824E6-ECCD-4AA5-9042-88FE5EEF481B}" dt="2021-03-20T13:50:11.936" v="1683"/>
          <ac:spMkLst>
            <pc:docMk/>
            <pc:sldMk cId="1063754154" sldId="306"/>
            <ac:spMk id="79" creationId="{0CE6742C-75B7-4EF7-A033-F3C0A1414324}"/>
          </ac:spMkLst>
        </pc:spChg>
        <pc:spChg chg="add del">
          <ac:chgData name="Darui Yen" userId="9260e8b005557ef1" providerId="LiveId" clId="{C17824E6-ECCD-4AA5-9042-88FE5EEF481B}" dt="2021-03-20T13:50:29.137" v="1691"/>
          <ac:spMkLst>
            <pc:docMk/>
            <pc:sldMk cId="1063754154" sldId="306"/>
            <ac:spMk id="80" creationId="{36FD45D5-A3DE-4886-878E-B9669767AA3A}"/>
          </ac:spMkLst>
        </pc:spChg>
        <pc:spChg chg="add del">
          <ac:chgData name="Darui Yen" userId="9260e8b005557ef1" providerId="LiveId" clId="{C17824E6-ECCD-4AA5-9042-88FE5EEF481B}" dt="2021-03-20T13:50:29.137" v="1691"/>
          <ac:spMkLst>
            <pc:docMk/>
            <pc:sldMk cId="1063754154" sldId="306"/>
            <ac:spMk id="81" creationId="{B6C6CEB1-144D-4063-A645-D17A917D5C57}"/>
          </ac:spMkLst>
        </pc:spChg>
        <pc:spChg chg="add mod or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82" creationId="{37859624-06FC-4A0B-8DF5-CD9D6A460C24}"/>
          </ac:spMkLst>
        </pc:spChg>
        <pc:spChg chg="add mod">
          <ac:chgData name="Darui Yen" userId="9260e8b005557ef1" providerId="LiveId" clId="{C17824E6-ECCD-4AA5-9042-88FE5EEF481B}" dt="2021-03-21T15:15:20.575" v="3056" actId="1582"/>
          <ac:spMkLst>
            <pc:docMk/>
            <pc:sldMk cId="1063754154" sldId="306"/>
            <ac:spMk id="83" creationId="{BE69BE62-FD4B-4976-AFAA-A0E7A4CEC0A9}"/>
          </ac:spMkLst>
        </pc:spChg>
        <pc:spChg chg="add mod or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84" creationId="{D4533F9F-C93B-4FBB-BEE5-4AA2A8FA1F82}"/>
          </ac:spMkLst>
        </pc:spChg>
        <pc:spChg chg="add mod">
          <ac:chgData name="Darui Yen" userId="9260e8b005557ef1" providerId="LiveId" clId="{C17824E6-ECCD-4AA5-9042-88FE5EEF481B}" dt="2021-03-21T15:15:26.573" v="3057" actId="1582"/>
          <ac:spMkLst>
            <pc:docMk/>
            <pc:sldMk cId="1063754154" sldId="306"/>
            <ac:spMk id="85" creationId="{390230F9-394B-40E8-9625-169966E7F4EF}"/>
          </ac:spMkLst>
        </pc:spChg>
        <pc:spChg chg="add mod ord">
          <ac:chgData name="Darui Yen" userId="9260e8b005557ef1" providerId="LiveId" clId="{C17824E6-ECCD-4AA5-9042-88FE5EEF481B}" dt="2021-03-20T15:27:23.764" v="2521" actId="1036"/>
          <ac:spMkLst>
            <pc:docMk/>
            <pc:sldMk cId="1063754154" sldId="306"/>
            <ac:spMk id="86" creationId="{75955E37-F978-4EBB-8477-8BB7C4944BC6}"/>
          </ac:spMkLst>
        </pc:spChg>
        <pc:spChg chg="add mod">
          <ac:chgData name="Darui Yen" userId="9260e8b005557ef1" providerId="LiveId" clId="{C17824E6-ECCD-4AA5-9042-88FE5EEF481B}" dt="2021-03-21T15:15:33.387" v="3058" actId="1582"/>
          <ac:spMkLst>
            <pc:docMk/>
            <pc:sldMk cId="1063754154" sldId="306"/>
            <ac:spMk id="87" creationId="{4E03F94F-0FFE-425F-BFDD-8EA9E08A7FC6}"/>
          </ac:spMkLst>
        </pc:spChg>
        <pc:spChg chg="add mod">
          <ac:chgData name="Darui Yen" userId="9260e8b005557ef1" providerId="LiveId" clId="{C17824E6-ECCD-4AA5-9042-88FE5EEF481B}" dt="2021-03-22T16:31:31.391" v="6287" actId="1036"/>
          <ac:spMkLst>
            <pc:docMk/>
            <pc:sldMk cId="1063754154" sldId="306"/>
            <ac:spMk id="88" creationId="{B580F1E3-76A6-4C83-93FA-453DAF97D6A6}"/>
          </ac:spMkLst>
        </pc:spChg>
        <pc:spChg chg="add mod">
          <ac:chgData name="Darui Yen" userId="9260e8b005557ef1" providerId="LiveId" clId="{C17824E6-ECCD-4AA5-9042-88FE5EEF481B}" dt="2021-03-25T02:09:22.510" v="6405" actId="20577"/>
          <ac:spMkLst>
            <pc:docMk/>
            <pc:sldMk cId="1063754154" sldId="306"/>
            <ac:spMk id="94" creationId="{DE6B6EE6-4937-498A-9F71-04A68A76D9E1}"/>
          </ac:spMkLst>
        </pc:spChg>
        <pc:spChg chg="add mod">
          <ac:chgData name="Darui Yen" userId="9260e8b005557ef1" providerId="LiveId" clId="{C17824E6-ECCD-4AA5-9042-88FE5EEF481B}" dt="2021-03-21T15:14:17.827" v="3049" actId="207"/>
          <ac:spMkLst>
            <pc:docMk/>
            <pc:sldMk cId="1063754154" sldId="306"/>
            <ac:spMk id="95" creationId="{C1DF4D01-D1BC-41BB-9F4C-84DE77DE834B}"/>
          </ac:spMkLst>
        </pc:spChg>
        <pc:spChg chg="add mod">
          <ac:chgData name="Darui Yen" userId="9260e8b005557ef1" providerId="LiveId" clId="{C17824E6-ECCD-4AA5-9042-88FE5EEF481B}" dt="2021-03-25T02:09:25.081" v="6406" actId="20577"/>
          <ac:spMkLst>
            <pc:docMk/>
            <pc:sldMk cId="1063754154" sldId="306"/>
            <ac:spMk id="96" creationId="{2E6FE3CD-52D5-4E79-B2FD-0F9FF78E4F9A}"/>
          </ac:spMkLst>
        </pc:spChg>
        <pc:spChg chg="add mod">
          <ac:chgData name="Darui Yen" userId="9260e8b005557ef1" providerId="LiveId" clId="{C17824E6-ECCD-4AA5-9042-88FE5EEF481B}" dt="2021-03-22T16:31:19.258" v="6282" actId="1036"/>
          <ac:spMkLst>
            <pc:docMk/>
            <pc:sldMk cId="1063754154" sldId="306"/>
            <ac:spMk id="97" creationId="{7330F7BE-5CBC-44F2-9389-8BCB836DF5AD}"/>
          </ac:spMkLst>
        </pc:spChg>
        <pc:spChg chg="add mod">
          <ac:chgData name="Darui Yen" userId="9260e8b005557ef1" providerId="LiveId" clId="{C17824E6-ECCD-4AA5-9042-88FE5EEF481B}" dt="2021-03-25T02:09:27.231" v="6407" actId="20577"/>
          <ac:spMkLst>
            <pc:docMk/>
            <pc:sldMk cId="1063754154" sldId="306"/>
            <ac:spMk id="98" creationId="{98A82710-C075-4B9B-9271-17A56969C106}"/>
          </ac:spMkLst>
        </pc:sp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9" creationId="{5C966114-13E3-4EEE-966B-9B8555E992C6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15" creationId="{38BAD6DC-521D-4585-B749-1B0230BFADAE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17" creationId="{EA4C94A7-A0B2-489C-99D2-3FDA899A0D13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18" creationId="{C132A93F-A5C8-4321-8604-518C01471874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19" creationId="{FEC06F55-F278-4D9D-B9DA-9D7F938735B5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20" creationId="{5D0210FD-846C-4887-89A5-22DD692CDDAD}"/>
          </ac:cxnSpMkLst>
        </pc:cxnChg>
        <pc:cxnChg chg="add mod">
          <ac:chgData name="Darui Yen" userId="9260e8b005557ef1" providerId="LiveId" clId="{C17824E6-ECCD-4AA5-9042-88FE5EEF481B}" dt="2021-03-20T15:27:53.483" v="2542" actId="1036"/>
          <ac:cxnSpMkLst>
            <pc:docMk/>
            <pc:sldMk cId="1063754154" sldId="306"/>
            <ac:cxnSpMk id="21" creationId="{512051C6-DC25-4EBF-B178-3A9C2A3C7CBC}"/>
          </ac:cxnSpMkLst>
        </pc:cxnChg>
        <pc:cxnChg chg="add mod ord">
          <ac:chgData name="Darui Yen" userId="9260e8b005557ef1" providerId="LiveId" clId="{C17824E6-ECCD-4AA5-9042-88FE5EEF481B}" dt="2021-03-20T13:58:23.954" v="1877" actId="1036"/>
          <ac:cxnSpMkLst>
            <pc:docMk/>
            <pc:sldMk cId="1063754154" sldId="306"/>
            <ac:cxnSpMk id="38" creationId="{5CD27BBF-DBE9-4BC7-B849-AC58D2641A5B}"/>
          </ac:cxnSpMkLst>
        </pc:cxnChg>
        <pc:cxnChg chg="add mod">
          <ac:chgData name="Darui Yen" userId="9260e8b005557ef1" providerId="LiveId" clId="{C17824E6-ECCD-4AA5-9042-88FE5EEF481B}" dt="2021-03-20T13:58:23.954" v="1877" actId="1036"/>
          <ac:cxnSpMkLst>
            <pc:docMk/>
            <pc:sldMk cId="1063754154" sldId="306"/>
            <ac:cxnSpMk id="42" creationId="{9DDF4075-3670-4C6A-8A03-585AB3C040AF}"/>
          </ac:cxnSpMkLst>
        </pc:cxnChg>
        <pc:cxnChg chg="add mod ord">
          <ac:chgData name="Darui Yen" userId="9260e8b005557ef1" providerId="LiveId" clId="{C17824E6-ECCD-4AA5-9042-88FE5EEF481B}" dt="2021-03-20T13:58:23.954" v="1877" actId="1036"/>
          <ac:cxnSpMkLst>
            <pc:docMk/>
            <pc:sldMk cId="1063754154" sldId="306"/>
            <ac:cxnSpMk id="43" creationId="{0D55AA08-0F69-41B8-BBEC-466BF4A4E301}"/>
          </ac:cxnSpMkLst>
        </pc:cxnChg>
        <pc:cxnChg chg="add del mod">
          <ac:chgData name="Darui Yen" userId="9260e8b005557ef1" providerId="LiveId" clId="{C17824E6-ECCD-4AA5-9042-88FE5EEF481B}" dt="2021-03-20T13:47:48.632" v="1641" actId="478"/>
          <ac:cxnSpMkLst>
            <pc:docMk/>
            <pc:sldMk cId="1063754154" sldId="306"/>
            <ac:cxnSpMk id="66" creationId="{F6C3F827-C97A-45C3-879A-99509D14A54F}"/>
          </ac:cxnSpMkLst>
        </pc:cxnChg>
        <pc:cxnChg chg="add del mod">
          <ac:chgData name="Darui Yen" userId="9260e8b005557ef1" providerId="LiveId" clId="{C17824E6-ECCD-4AA5-9042-88FE5EEF481B}" dt="2021-03-20T13:48:38.532" v="1650" actId="478"/>
          <ac:cxnSpMkLst>
            <pc:docMk/>
            <pc:sldMk cId="1063754154" sldId="306"/>
            <ac:cxnSpMk id="68" creationId="{2072B966-C0C2-4FD5-8568-80DA2BCBB190}"/>
          </ac:cxnSpMkLst>
        </pc:cxnChg>
      </pc:sldChg>
      <pc:sldChg chg="addSp delSp modSp add ord">
        <pc:chgData name="Darui Yen" userId="9260e8b005557ef1" providerId="LiveId" clId="{C17824E6-ECCD-4AA5-9042-88FE5EEF481B}" dt="2021-03-29T04:53:15.806" v="7095" actId="20577"/>
        <pc:sldMkLst>
          <pc:docMk/>
          <pc:sldMk cId="4289499390" sldId="308"/>
        </pc:sldMkLst>
        <pc:spChg chg="mod">
          <ac:chgData name="Darui Yen" userId="9260e8b005557ef1" providerId="LiveId" clId="{C17824E6-ECCD-4AA5-9042-88FE5EEF481B}" dt="2021-03-22T04:54:15.294" v="5584" actId="1076"/>
          <ac:spMkLst>
            <pc:docMk/>
            <pc:sldMk cId="4289499390" sldId="308"/>
            <ac:spMk id="2" creationId="{F44072CF-6E79-4369-8C55-E38AA13E9B58}"/>
          </ac:spMkLst>
        </pc:spChg>
        <pc:spChg chg="mod">
          <ac:chgData name="Darui Yen" userId="9260e8b005557ef1" providerId="LiveId" clId="{C17824E6-ECCD-4AA5-9042-88FE5EEF481B}" dt="2021-03-22T05:07:42.314" v="5831" actId="20577"/>
          <ac:spMkLst>
            <pc:docMk/>
            <pc:sldMk cId="4289499390" sldId="308"/>
            <ac:spMk id="3" creationId="{BEECFA44-4537-4494-88BB-EC20DA4A0929}"/>
          </ac:spMkLst>
        </pc:spChg>
        <pc:spChg chg="add mod">
          <ac:chgData name="Darui Yen" userId="9260e8b005557ef1" providerId="LiveId" clId="{C17824E6-ECCD-4AA5-9042-88FE5EEF481B}" dt="2021-03-22T05:03:14.023" v="5791" actId="14100"/>
          <ac:spMkLst>
            <pc:docMk/>
            <pc:sldMk cId="4289499390" sldId="308"/>
            <ac:spMk id="5" creationId="{7721932B-327F-4E75-B261-6FEDFF64356C}"/>
          </ac:spMkLst>
        </pc:spChg>
        <pc:spChg chg="add del">
          <ac:chgData name="Darui Yen" userId="9260e8b005557ef1" providerId="LiveId" clId="{C17824E6-ECCD-4AA5-9042-88FE5EEF481B}" dt="2021-03-22T04:56:31.481" v="5656" actId="478"/>
          <ac:spMkLst>
            <pc:docMk/>
            <pc:sldMk cId="4289499390" sldId="308"/>
            <ac:spMk id="6" creationId="{5BFFCF37-FB3B-4638-80F5-D9656AD71B67}"/>
          </ac:spMkLst>
        </pc:spChg>
        <pc:spChg chg="add mod">
          <ac:chgData name="Darui Yen" userId="9260e8b005557ef1" providerId="LiveId" clId="{C17824E6-ECCD-4AA5-9042-88FE5EEF481B}" dt="2021-03-29T04:53:15.806" v="7095" actId="20577"/>
          <ac:spMkLst>
            <pc:docMk/>
            <pc:sldMk cId="4289499390" sldId="308"/>
            <ac:spMk id="7" creationId="{3D905547-E9E6-4248-B118-C4D31973EEB2}"/>
          </ac:spMkLst>
        </pc:spChg>
        <pc:spChg chg="add mod">
          <ac:chgData name="Darui Yen" userId="9260e8b005557ef1" providerId="LiveId" clId="{C17824E6-ECCD-4AA5-9042-88FE5EEF481B}" dt="2021-03-25T12:24:55.574" v="6668" actId="1036"/>
          <ac:spMkLst>
            <pc:docMk/>
            <pc:sldMk cId="4289499390" sldId="308"/>
            <ac:spMk id="8" creationId="{4B1F8CF3-49FB-4563-A264-B3A1557F3A92}"/>
          </ac:spMkLst>
        </pc:spChg>
        <pc:picChg chg="add del mod modCrop">
          <ac:chgData name="Darui Yen" userId="9260e8b005557ef1" providerId="LiveId" clId="{C17824E6-ECCD-4AA5-9042-88FE5EEF481B}" dt="2021-03-22T05:08:53.706" v="5835"/>
          <ac:picMkLst>
            <pc:docMk/>
            <pc:sldMk cId="4289499390" sldId="308"/>
            <ac:picMk id="10" creationId="{32340E29-588A-41B3-99E3-2C210A66D40F}"/>
          </ac:picMkLst>
        </pc:picChg>
      </pc:sldChg>
      <pc:sldChg chg="addSp delSp modSp add mod setBg">
        <pc:chgData name="Darui Yen" userId="9260e8b005557ef1" providerId="LiveId" clId="{C17824E6-ECCD-4AA5-9042-88FE5EEF481B}" dt="2021-03-29T05:07:00.749" v="7102" actId="12"/>
        <pc:sldMkLst>
          <pc:docMk/>
          <pc:sldMk cId="1691263158" sldId="309"/>
        </pc:sldMkLst>
        <pc:spChg chg="mod">
          <ac:chgData name="Darui Yen" userId="9260e8b005557ef1" providerId="LiveId" clId="{C17824E6-ECCD-4AA5-9042-88FE5EEF481B}" dt="2021-03-22T07:17:11.025" v="6211" actId="20577"/>
          <ac:spMkLst>
            <pc:docMk/>
            <pc:sldMk cId="1691263158" sldId="309"/>
            <ac:spMk id="2" creationId="{73339CB2-A268-48E0-8841-21F71C2C7D3E}"/>
          </ac:spMkLst>
        </pc:spChg>
        <pc:spChg chg="mod">
          <ac:chgData name="Darui Yen" userId="9260e8b005557ef1" providerId="LiveId" clId="{C17824E6-ECCD-4AA5-9042-88FE5EEF481B}" dt="2021-03-29T05:07:00.749" v="7102" actId="12"/>
          <ac:spMkLst>
            <pc:docMk/>
            <pc:sldMk cId="1691263158" sldId="309"/>
            <ac:spMk id="3" creationId="{68B4B7DB-577A-450B-90D8-5B8A2CAF157F}"/>
          </ac:spMkLst>
        </pc:spChg>
        <pc:spChg chg="mod ord">
          <ac:chgData name="Darui Yen" userId="9260e8b005557ef1" providerId="LiveId" clId="{C17824E6-ECCD-4AA5-9042-88FE5EEF481B}" dt="2021-03-22T05:10:45.785" v="5874" actId="26606"/>
          <ac:spMkLst>
            <pc:docMk/>
            <pc:sldMk cId="1691263158" sldId="309"/>
            <ac:spMk id="4" creationId="{EB82D9D4-FC2A-47D5-B9C0-346E834C046D}"/>
          </ac:spMkLst>
        </pc:spChg>
        <pc:spChg chg="add del">
          <ac:chgData name="Darui Yen" userId="9260e8b005557ef1" providerId="LiveId" clId="{C17824E6-ECCD-4AA5-9042-88FE5EEF481B}" dt="2021-03-22T05:09:15.945" v="5841" actId="26606"/>
          <ac:spMkLst>
            <pc:docMk/>
            <pc:sldMk cId="1691263158" sldId="309"/>
            <ac:spMk id="12" creationId="{3EBE8569-6AEC-4B8C-8D53-2DE337CDBA65}"/>
          </ac:spMkLst>
        </pc:spChg>
        <pc:spChg chg="add del">
          <ac:chgData name="Darui Yen" userId="9260e8b005557ef1" providerId="LiveId" clId="{C17824E6-ECCD-4AA5-9042-88FE5EEF481B}" dt="2021-03-22T05:09:15.945" v="5841" actId="26606"/>
          <ac:spMkLst>
            <pc:docMk/>
            <pc:sldMk cId="1691263158" sldId="309"/>
            <ac:spMk id="13" creationId="{8FC9BE17-9A7B-462D-AE50-3D8777387304}"/>
          </ac:spMkLst>
        </pc:spChg>
        <pc:spChg chg="add del">
          <ac:chgData name="Darui Yen" userId="9260e8b005557ef1" providerId="LiveId" clId="{C17824E6-ECCD-4AA5-9042-88FE5EEF481B}" dt="2021-03-22T05:09:15.945" v="5841" actId="26606"/>
          <ac:spMkLst>
            <pc:docMk/>
            <pc:sldMk cId="1691263158" sldId="309"/>
            <ac:spMk id="14" creationId="{55D4142C-5077-457F-A6AD-3FECFDB39685}"/>
          </ac:spMkLst>
        </pc:spChg>
        <pc:spChg chg="add del">
          <ac:chgData name="Darui Yen" userId="9260e8b005557ef1" providerId="LiveId" clId="{C17824E6-ECCD-4AA5-9042-88FE5EEF481B}" dt="2021-03-22T05:09:15.945" v="5841" actId="26606"/>
          <ac:spMkLst>
            <pc:docMk/>
            <pc:sldMk cId="1691263158" sldId="309"/>
            <ac:spMk id="16" creationId="{7A5F0580-5EE9-419F-96EE-B6529EF6E7D0}"/>
          </ac:spMkLst>
        </pc:spChg>
        <pc:spChg chg="add del">
          <ac:chgData name="Darui Yen" userId="9260e8b005557ef1" providerId="LiveId" clId="{C17824E6-ECCD-4AA5-9042-88FE5EEF481B}" dt="2021-03-22T05:10:22.505" v="5870" actId="26606"/>
          <ac:spMkLst>
            <pc:docMk/>
            <pc:sldMk cId="1691263158" sldId="309"/>
            <ac:spMk id="18" creationId="{2C61293E-6EBE-43EF-A52C-9BEBFD7679D4}"/>
          </ac:spMkLst>
        </pc:spChg>
        <pc:spChg chg="add del">
          <ac:chgData name="Darui Yen" userId="9260e8b005557ef1" providerId="LiveId" clId="{C17824E6-ECCD-4AA5-9042-88FE5EEF481B}" dt="2021-03-22T05:10:22.505" v="5870" actId="26606"/>
          <ac:spMkLst>
            <pc:docMk/>
            <pc:sldMk cId="1691263158" sldId="309"/>
            <ac:spMk id="19" creationId="{21540236-BFD5-4A9D-8840-4703E7F76825}"/>
          </ac:spMkLst>
        </pc:spChg>
        <pc:picChg chg="add del mod ord">
          <ac:chgData name="Darui Yen" userId="9260e8b005557ef1" providerId="LiveId" clId="{C17824E6-ECCD-4AA5-9042-88FE5EEF481B}" dt="2021-03-22T05:10:33.921" v="5871" actId="478"/>
          <ac:picMkLst>
            <pc:docMk/>
            <pc:sldMk cId="1691263158" sldId="309"/>
            <ac:picMk id="5" creationId="{6B28D5D6-91A7-42E2-8DDC-73D51145DC6C}"/>
          </ac:picMkLst>
        </pc:picChg>
        <pc:picChg chg="add mod">
          <ac:chgData name="Darui Yen" userId="9260e8b005557ef1" providerId="LiveId" clId="{C17824E6-ECCD-4AA5-9042-88FE5EEF481B}" dt="2021-03-22T05:10:45.785" v="5874" actId="26606"/>
          <ac:picMkLst>
            <pc:docMk/>
            <pc:sldMk cId="1691263158" sldId="309"/>
            <ac:picMk id="15" creationId="{E1A50EEA-B012-41C7-A3C9-9784FECC9134}"/>
          </ac:picMkLst>
        </pc:picChg>
        <pc:cxnChg chg="add del">
          <ac:chgData name="Darui Yen" userId="9260e8b005557ef1" providerId="LiveId" clId="{C17824E6-ECCD-4AA5-9042-88FE5EEF481B}" dt="2021-03-22T05:09:11.025" v="5839" actId="26606"/>
          <ac:cxnSpMkLst>
            <pc:docMk/>
            <pc:sldMk cId="1691263158" sldId="309"/>
            <ac:cxnSpMk id="10" creationId="{A7F400EE-A8A5-48AF-B4D6-291B52C6F0B0}"/>
          </ac:cxnSpMkLst>
        </pc:cxnChg>
        <pc:cxnChg chg="add">
          <ac:chgData name="Darui Yen" userId="9260e8b005557ef1" providerId="LiveId" clId="{C17824E6-ECCD-4AA5-9042-88FE5EEF481B}" dt="2021-03-22T05:10:45.785" v="5874" actId="26606"/>
          <ac:cxnSpMkLst>
            <pc:docMk/>
            <pc:sldMk cId="1691263158" sldId="309"/>
            <ac:cxnSpMk id="20" creationId="{A7F400EE-A8A5-48AF-B4D6-291B52C6F0B0}"/>
          </ac:cxnSpMkLst>
        </pc:cxnChg>
      </pc:sldChg>
      <pc:sldChg chg="addSp delSp modSp add ord">
        <pc:chgData name="Darui Yen" userId="9260e8b005557ef1" providerId="LiveId" clId="{C17824E6-ECCD-4AA5-9042-88FE5EEF481B}" dt="2021-03-26T09:16:34.331" v="7075" actId="113"/>
        <pc:sldMkLst>
          <pc:docMk/>
          <pc:sldMk cId="40265316" sldId="310"/>
        </pc:sldMkLst>
        <pc:spChg chg="del mod">
          <ac:chgData name="Darui Yen" userId="9260e8b005557ef1" providerId="LiveId" clId="{C17824E6-ECCD-4AA5-9042-88FE5EEF481B}" dt="2021-03-21T16:33:18.016" v="3198" actId="478"/>
          <ac:spMkLst>
            <pc:docMk/>
            <pc:sldMk cId="40265316" sldId="310"/>
            <ac:spMk id="2" creationId="{01E633A0-6B9D-4834-AF99-61C53F2F9E9A}"/>
          </ac:spMkLst>
        </pc:spChg>
        <pc:spChg chg="mod">
          <ac:chgData name="Darui Yen" userId="9260e8b005557ef1" providerId="LiveId" clId="{C17824E6-ECCD-4AA5-9042-88FE5EEF481B}" dt="2021-03-26T09:16:34.331" v="7075" actId="113"/>
          <ac:spMkLst>
            <pc:docMk/>
            <pc:sldMk cId="40265316" sldId="310"/>
            <ac:spMk id="3" creationId="{F8DE0C94-EBF4-4003-ABD1-A7E2DCAB0D3F}"/>
          </ac:spMkLst>
        </pc:spChg>
        <pc:spChg chg="mod">
          <ac:chgData name="Darui Yen" userId="9260e8b005557ef1" providerId="LiveId" clId="{C17824E6-ECCD-4AA5-9042-88FE5EEF481B}" dt="2021-03-21T17:27:37.039" v="3988" actId="1076"/>
          <ac:spMkLst>
            <pc:docMk/>
            <pc:sldMk cId="40265316" sldId="310"/>
            <ac:spMk id="4" creationId="{8F823438-DE8A-4CAE-8C45-1DB4C6A4500D}"/>
          </ac:spMkLst>
        </pc:spChg>
        <pc:spChg chg="add mod">
          <ac:chgData name="Darui Yen" userId="9260e8b005557ef1" providerId="LiveId" clId="{C17824E6-ECCD-4AA5-9042-88FE5EEF481B}" dt="2021-03-25T12:21:47.505" v="6640" actId="1035"/>
          <ac:spMkLst>
            <pc:docMk/>
            <pc:sldMk cId="40265316" sldId="310"/>
            <ac:spMk id="5" creationId="{F84EAA7D-1604-42B2-BE9C-91F0E77489F9}"/>
          </ac:spMkLst>
        </pc:spChg>
        <pc:spChg chg="add mod">
          <ac:chgData name="Darui Yen" userId="9260e8b005557ef1" providerId="LiveId" clId="{C17824E6-ECCD-4AA5-9042-88FE5EEF481B}" dt="2021-03-22T07:08:35.627" v="6161" actId="1036"/>
          <ac:spMkLst>
            <pc:docMk/>
            <pc:sldMk cId="40265316" sldId="310"/>
            <ac:spMk id="6" creationId="{5381C269-35D5-4D76-A6AB-9133637F17E5}"/>
          </ac:spMkLst>
        </pc:spChg>
        <pc:spChg chg="add mod">
          <ac:chgData name="Darui Yen" userId="9260e8b005557ef1" providerId="LiveId" clId="{C17824E6-ECCD-4AA5-9042-88FE5EEF481B}" dt="2021-03-21T16:34:45.809" v="3212" actId="164"/>
          <ac:spMkLst>
            <pc:docMk/>
            <pc:sldMk cId="40265316" sldId="310"/>
            <ac:spMk id="7" creationId="{929C4B4B-90B3-4F83-9CB7-17BCC90A754C}"/>
          </ac:spMkLst>
        </pc:spChg>
        <pc:spChg chg="add mod">
          <ac:chgData name="Darui Yen" userId="9260e8b005557ef1" providerId="LiveId" clId="{C17824E6-ECCD-4AA5-9042-88FE5EEF481B}" dt="2021-03-22T07:11:21.426" v="6182" actId="1036"/>
          <ac:spMkLst>
            <pc:docMk/>
            <pc:sldMk cId="40265316" sldId="310"/>
            <ac:spMk id="8" creationId="{C1748D27-D977-4F10-94AF-A4211559DF57}"/>
          </ac:spMkLst>
        </pc:spChg>
        <pc:spChg chg="add mod">
          <ac:chgData name="Darui Yen" userId="9260e8b005557ef1" providerId="LiveId" clId="{C17824E6-ECCD-4AA5-9042-88FE5EEF481B}" dt="2021-03-22T07:08:35.627" v="6161" actId="1036"/>
          <ac:spMkLst>
            <pc:docMk/>
            <pc:sldMk cId="40265316" sldId="310"/>
            <ac:spMk id="9" creationId="{485E2D84-C427-471C-8586-9E06857A91BD}"/>
          </ac:spMkLst>
        </pc:spChg>
        <pc:spChg chg="add mod">
          <ac:chgData name="Darui Yen" userId="9260e8b005557ef1" providerId="LiveId" clId="{C17824E6-ECCD-4AA5-9042-88FE5EEF481B}" dt="2021-03-25T12:25:50.845" v="6686" actId="1035"/>
          <ac:spMkLst>
            <pc:docMk/>
            <pc:sldMk cId="40265316" sldId="310"/>
            <ac:spMk id="10" creationId="{85798B6D-9E83-4746-A34C-A7AFABFB94A9}"/>
          </ac:spMkLst>
        </pc:spChg>
        <pc:spChg chg="add del mod">
          <ac:chgData name="Darui Yen" userId="9260e8b005557ef1" providerId="LiveId" clId="{C17824E6-ECCD-4AA5-9042-88FE5EEF481B}" dt="2021-03-21T16:34:16.226" v="3204" actId="478"/>
          <ac:spMkLst>
            <pc:docMk/>
            <pc:sldMk cId="40265316" sldId="310"/>
            <ac:spMk id="11" creationId="{D8F052DE-F343-4401-B1DC-C2E378E4F62C}"/>
          </ac:spMkLst>
        </pc:spChg>
        <pc:spChg chg="add del mod">
          <ac:chgData name="Darui Yen" userId="9260e8b005557ef1" providerId="LiveId" clId="{C17824E6-ECCD-4AA5-9042-88FE5EEF481B}" dt="2021-03-21T16:34:18.703" v="3205" actId="478"/>
          <ac:spMkLst>
            <pc:docMk/>
            <pc:sldMk cId="40265316" sldId="310"/>
            <ac:spMk id="12" creationId="{3A01B4FC-A5A1-4399-A8FF-81B0EE330F33}"/>
          </ac:spMkLst>
        </pc:spChg>
        <pc:spChg chg="add del mod">
          <ac:chgData name="Darui Yen" userId="9260e8b005557ef1" providerId="LiveId" clId="{C17824E6-ECCD-4AA5-9042-88FE5EEF481B}" dt="2021-03-21T14:21:08.033" v="2622"/>
          <ac:spMkLst>
            <pc:docMk/>
            <pc:sldMk cId="40265316" sldId="310"/>
            <ac:spMk id="13" creationId="{481603A2-7EF8-4CF9-A1F6-24DDA615CDB3}"/>
          </ac:spMkLst>
        </pc:spChg>
        <pc:spChg chg="add del mod">
          <ac:chgData name="Darui Yen" userId="9260e8b005557ef1" providerId="LiveId" clId="{C17824E6-ECCD-4AA5-9042-88FE5EEF481B}" dt="2021-03-21T16:34:22.304" v="3207" actId="478"/>
          <ac:spMkLst>
            <pc:docMk/>
            <pc:sldMk cId="40265316" sldId="310"/>
            <ac:spMk id="14" creationId="{4599371D-0C6C-46A3-94B0-64AA4E824E73}"/>
          </ac:spMkLst>
        </pc:spChg>
        <pc:spChg chg="add del mod">
          <ac:chgData name="Darui Yen" userId="9260e8b005557ef1" providerId="LiveId" clId="{C17824E6-ECCD-4AA5-9042-88FE5EEF481B}" dt="2021-03-21T16:34:20.380" v="3206" actId="478"/>
          <ac:spMkLst>
            <pc:docMk/>
            <pc:sldMk cId="40265316" sldId="310"/>
            <ac:spMk id="15" creationId="{E84C9BFC-96E1-45F2-A5AD-98EDC3A42836}"/>
          </ac:spMkLst>
        </pc:spChg>
        <pc:spChg chg="add del mod">
          <ac:chgData name="Darui Yen" userId="9260e8b005557ef1" providerId="LiveId" clId="{C17824E6-ECCD-4AA5-9042-88FE5EEF481B}" dt="2021-03-21T16:34:23.975" v="3209" actId="478"/>
          <ac:spMkLst>
            <pc:docMk/>
            <pc:sldMk cId="40265316" sldId="310"/>
            <ac:spMk id="16" creationId="{01C60D48-0A12-458D-A3D6-04246DDD86DC}"/>
          </ac:spMkLst>
        </pc:spChg>
        <pc:spChg chg="add mod">
          <ac:chgData name="Darui Yen" userId="9260e8b005557ef1" providerId="LiveId" clId="{C17824E6-ECCD-4AA5-9042-88FE5EEF481B}" dt="2021-03-22T07:08:35.627" v="6161" actId="1036"/>
          <ac:spMkLst>
            <pc:docMk/>
            <pc:sldMk cId="40265316" sldId="310"/>
            <ac:spMk id="17" creationId="{5002FF6D-6DAF-46ED-8F02-2F114067B134}"/>
          </ac:spMkLst>
        </pc:spChg>
        <pc:spChg chg="add mod">
          <ac:chgData name="Darui Yen" userId="9260e8b005557ef1" providerId="LiveId" clId="{C17824E6-ECCD-4AA5-9042-88FE5EEF481B}" dt="2021-03-22T07:08:35.627" v="6161" actId="1036"/>
          <ac:spMkLst>
            <pc:docMk/>
            <pc:sldMk cId="40265316" sldId="310"/>
            <ac:spMk id="18" creationId="{FBDB044C-9F31-44BA-8280-822D5E9CD0C9}"/>
          </ac:spMkLst>
        </pc:spChg>
        <pc:spChg chg="add del mod">
          <ac:chgData name="Darui Yen" userId="9260e8b005557ef1" providerId="LiveId" clId="{C17824E6-ECCD-4AA5-9042-88FE5EEF481B}" dt="2021-03-21T14:43:00.116" v="2703" actId="11529"/>
          <ac:spMkLst>
            <pc:docMk/>
            <pc:sldMk cId="40265316" sldId="310"/>
            <ac:spMk id="19" creationId="{42BAE0D9-DCFA-4672-84C9-080014A87E44}"/>
          </ac:spMkLst>
        </pc:spChg>
        <pc:spChg chg="add del mod">
          <ac:chgData name="Darui Yen" userId="9260e8b005557ef1" providerId="LiveId" clId="{C17824E6-ECCD-4AA5-9042-88FE5EEF481B}" dt="2021-03-21T14:43:20.744" v="2705" actId="478"/>
          <ac:spMkLst>
            <pc:docMk/>
            <pc:sldMk cId="40265316" sldId="310"/>
            <ac:spMk id="20" creationId="{3A769A3F-82C8-4836-A809-A4B0C2DBD817}"/>
          </ac:spMkLst>
        </pc:spChg>
        <pc:spChg chg="add del mod">
          <ac:chgData name="Darui Yen" userId="9260e8b005557ef1" providerId="LiveId" clId="{C17824E6-ECCD-4AA5-9042-88FE5EEF481B}" dt="2021-03-21T14:43:44.791" v="2707" actId="478"/>
          <ac:spMkLst>
            <pc:docMk/>
            <pc:sldMk cId="40265316" sldId="310"/>
            <ac:spMk id="21" creationId="{DE6C34EE-38F8-48CC-BD07-57478C17E6C6}"/>
          </ac:spMkLst>
        </pc:spChg>
        <pc:spChg chg="add del mod ord">
          <ac:chgData name="Darui Yen" userId="9260e8b005557ef1" providerId="LiveId" clId="{C17824E6-ECCD-4AA5-9042-88FE5EEF481B}" dt="2021-03-21T14:53:54.337" v="3023" actId="478"/>
          <ac:spMkLst>
            <pc:docMk/>
            <pc:sldMk cId="40265316" sldId="310"/>
            <ac:spMk id="22" creationId="{B92CDD71-A913-425D-B224-17139E292E16}"/>
          </ac:spMkLst>
        </pc:spChg>
        <pc:spChg chg="add del mod ord">
          <ac:chgData name="Darui Yen" userId="9260e8b005557ef1" providerId="LiveId" clId="{C17824E6-ECCD-4AA5-9042-88FE5EEF481B}" dt="2021-03-21T14:53:54.337" v="3023" actId="478"/>
          <ac:spMkLst>
            <pc:docMk/>
            <pc:sldMk cId="40265316" sldId="310"/>
            <ac:spMk id="23" creationId="{57C4B90D-F6FA-42BA-8BCD-831BE36D4900}"/>
          </ac:spMkLst>
        </pc:spChg>
        <pc:spChg chg="add mod">
          <ac:chgData name="Darui Yen" userId="9260e8b005557ef1" providerId="LiveId" clId="{C17824E6-ECCD-4AA5-9042-88FE5EEF481B}" dt="2021-03-22T07:08:35.627" v="6161" actId="1036"/>
          <ac:spMkLst>
            <pc:docMk/>
            <pc:sldMk cId="40265316" sldId="310"/>
            <ac:spMk id="41" creationId="{814C4D0D-BAFB-43FC-AE54-722803B90503}"/>
          </ac:spMkLst>
        </pc:spChg>
        <pc:spChg chg="add mod">
          <ac:chgData name="Darui Yen" userId="9260e8b005557ef1" providerId="LiveId" clId="{C17824E6-ECCD-4AA5-9042-88FE5EEF481B}" dt="2021-03-22T07:11:21.426" v="6182" actId="1036"/>
          <ac:spMkLst>
            <pc:docMk/>
            <pc:sldMk cId="40265316" sldId="310"/>
            <ac:spMk id="42" creationId="{275B0B3B-84A3-458C-9767-0117F62BB650}"/>
          </ac:spMkLst>
        </pc:spChg>
        <pc:spChg chg="add mod">
          <ac:chgData name="Darui Yen" userId="9260e8b005557ef1" providerId="LiveId" clId="{C17824E6-ECCD-4AA5-9042-88FE5EEF481B}" dt="2021-03-25T12:25:50.845" v="6686" actId="1035"/>
          <ac:spMkLst>
            <pc:docMk/>
            <pc:sldMk cId="40265316" sldId="310"/>
            <ac:spMk id="43" creationId="{9E760DB8-255F-4966-AD12-31CB5C91A9CC}"/>
          </ac:spMkLst>
        </pc:spChg>
        <pc:spChg chg="add del mod">
          <ac:chgData name="Darui Yen" userId="9260e8b005557ef1" providerId="LiveId" clId="{C17824E6-ECCD-4AA5-9042-88FE5EEF481B}" dt="2021-03-21T16:33:20.334" v="3199" actId="478"/>
          <ac:spMkLst>
            <pc:docMk/>
            <pc:sldMk cId="40265316" sldId="310"/>
            <ac:spMk id="45" creationId="{EDC6BFBA-0C4E-4DB7-8CF4-22DDC3AD6431}"/>
          </ac:spMkLst>
        </pc:spChg>
        <pc:grpChg chg="add mod">
          <ac:chgData name="Darui Yen" userId="9260e8b005557ef1" providerId="LiveId" clId="{C17824E6-ECCD-4AA5-9042-88FE5EEF481B}" dt="2021-03-21T14:51:06.994" v="3003" actId="164"/>
          <ac:grpSpMkLst>
            <pc:docMk/>
            <pc:sldMk cId="40265316" sldId="310"/>
            <ac:grpSpMk id="35" creationId="{D84F82A6-7FA7-4E26-8894-F60AABBA6DF0}"/>
          </ac:grpSpMkLst>
        </pc:grpChg>
        <pc:grpChg chg="add mod ord">
          <ac:chgData name="Darui Yen" userId="9260e8b005557ef1" providerId="LiveId" clId="{C17824E6-ECCD-4AA5-9042-88FE5EEF481B}" dt="2021-03-22T07:08:35.627" v="6161" actId="1036"/>
          <ac:grpSpMkLst>
            <pc:docMk/>
            <pc:sldMk cId="40265316" sldId="310"/>
            <ac:grpSpMk id="46" creationId="{47EFC69C-D3EF-4A44-B31C-1A3ED3E5300B}"/>
          </ac:grpSpMkLst>
        </pc:grpChg>
        <pc:grpChg chg="add del mod">
          <ac:chgData name="Darui Yen" userId="9260e8b005557ef1" providerId="LiveId" clId="{C17824E6-ECCD-4AA5-9042-88FE5EEF481B}" dt="2021-03-22T04:33:41.838" v="4895" actId="478"/>
          <ac:grpSpMkLst>
            <pc:docMk/>
            <pc:sldMk cId="40265316" sldId="310"/>
            <ac:grpSpMk id="174" creationId="{AC4A1614-50A7-4459-8364-1B0AE6DD7A0B}"/>
          </ac:grpSpMkLst>
        </pc:grpChg>
        <pc:picChg chg="add del mod modCrop">
          <ac:chgData name="Darui Yen" userId="9260e8b005557ef1" providerId="LiveId" clId="{C17824E6-ECCD-4AA5-9042-88FE5EEF481B}" dt="2021-03-25T12:21:24.580" v="6610" actId="478"/>
          <ac:picMkLst>
            <pc:docMk/>
            <pc:sldMk cId="40265316" sldId="310"/>
            <ac:picMk id="11" creationId="{458427F5-88A5-48DB-841C-219F046B0E25}"/>
          </ac:picMkLst>
        </pc:picChg>
        <pc:picChg chg="add del mod modCrop">
          <ac:chgData name="Darui Yen" userId="9260e8b005557ef1" providerId="LiveId" clId="{C17824E6-ECCD-4AA5-9042-88FE5EEF481B}" dt="2021-03-21T16:34:45.809" v="3212" actId="164"/>
          <ac:picMkLst>
            <pc:docMk/>
            <pc:sldMk cId="40265316" sldId="310"/>
            <ac:picMk id="36" creationId="{8D5FCE8A-FCAE-41E4-88C9-011AB97B47A3}"/>
          </ac:picMkLst>
        </pc:picChg>
        <pc:picChg chg="add del mod">
          <ac:chgData name="Darui Yen" userId="9260e8b005557ef1" providerId="LiveId" clId="{C17824E6-ECCD-4AA5-9042-88FE5EEF481B}" dt="2021-03-21T15:08:07.366" v="3030" actId="478"/>
          <ac:picMkLst>
            <pc:docMk/>
            <pc:sldMk cId="40265316" sldId="310"/>
            <ac:picMk id="38" creationId="{C7DC7411-57DF-4E11-B879-485C7543295F}"/>
          </ac:picMkLst>
        </pc:picChg>
        <pc:picChg chg="add mod modCrop">
          <ac:chgData name="Darui Yen" userId="9260e8b005557ef1" providerId="LiveId" clId="{C17824E6-ECCD-4AA5-9042-88FE5EEF481B}" dt="2021-03-25T12:21:48.257" v="6641" actId="1076"/>
          <ac:picMkLst>
            <pc:docMk/>
            <pc:sldMk cId="40265316" sldId="310"/>
            <ac:picMk id="40" creationId="{D8E57407-4503-41C9-8DCE-17C5B01FF3D0}"/>
          </ac:picMkLst>
        </pc:picChg>
        <pc:picChg chg="add mod ord modCrop">
          <ac:chgData name="Darui Yen" userId="9260e8b005557ef1" providerId="LiveId" clId="{C17824E6-ECCD-4AA5-9042-88FE5EEF481B}" dt="2021-03-22T07:08:35.627" v="6161" actId="1036"/>
          <ac:picMkLst>
            <pc:docMk/>
            <pc:sldMk cId="40265316" sldId="310"/>
            <ac:picMk id="47" creationId="{6872A8F8-0A21-4F6D-80D0-3FF4598FCBBB}"/>
          </ac:picMkLst>
        </pc:picChg>
        <pc:picChg chg="add del mod modCrop">
          <ac:chgData name="Darui Yen" userId="9260e8b005557ef1" providerId="LiveId" clId="{C17824E6-ECCD-4AA5-9042-88FE5EEF481B}" dt="2021-03-21T17:10:54.198" v="3814" actId="478"/>
          <ac:picMkLst>
            <pc:docMk/>
            <pc:sldMk cId="40265316" sldId="310"/>
            <ac:picMk id="80" creationId="{B6CA4312-9635-447B-B151-FC595316B7CD}"/>
          </ac:picMkLst>
        </pc:picChg>
        <pc:picChg chg="add mod ord modCrop">
          <ac:chgData name="Darui Yen" userId="9260e8b005557ef1" providerId="LiveId" clId="{C17824E6-ECCD-4AA5-9042-88FE5EEF481B}" dt="2021-03-22T07:11:21.426" v="6182" actId="1036"/>
          <ac:picMkLst>
            <pc:docMk/>
            <pc:sldMk cId="40265316" sldId="310"/>
            <ac:picMk id="81" creationId="{FD52D200-2C5B-4583-819E-BB2F93431252}"/>
          </ac:picMkLst>
        </pc:picChg>
        <pc:picChg chg="add del">
          <ac:chgData name="Darui Yen" userId="9260e8b005557ef1" providerId="LiveId" clId="{C17824E6-ECCD-4AA5-9042-88FE5EEF481B}" dt="2021-03-21T17:01:20.377" v="3416" actId="478"/>
          <ac:picMkLst>
            <pc:docMk/>
            <pc:sldMk cId="40265316" sldId="310"/>
            <ac:picMk id="89" creationId="{7EBFFFDA-33D3-4869-8C21-ABB834DDA72F}"/>
          </ac:picMkLst>
        </pc:picChg>
        <pc:picChg chg="add mod ord modCrop">
          <ac:chgData name="Darui Yen" userId="9260e8b005557ef1" providerId="LiveId" clId="{C17824E6-ECCD-4AA5-9042-88FE5EEF481B}" dt="2021-03-25T12:23:53.605" v="6666" actId="166"/>
          <ac:picMkLst>
            <pc:docMk/>
            <pc:sldMk cId="40265316" sldId="310"/>
            <ac:picMk id="131" creationId="{38288C2B-6A6F-4FE7-AC19-A65BD2D7831B}"/>
          </ac:picMkLst>
        </pc:picChg>
        <pc:cxnChg chg="add del mod">
          <ac:chgData name="Darui Yen" userId="9260e8b005557ef1" providerId="LiveId" clId="{C17824E6-ECCD-4AA5-9042-88FE5EEF481B}" dt="2021-03-21T14:51:18.448" v="3007" actId="478"/>
          <ac:cxnSpMkLst>
            <pc:docMk/>
            <pc:sldMk cId="40265316" sldId="310"/>
            <ac:cxnSpMk id="25" creationId="{D5695A11-E56E-461B-AC93-416EC6246588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26" creationId="{0A403960-AA12-4C59-90EB-301D1F61B85C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27" creationId="{D3923FBD-D687-421D-A90A-80BB28118FCD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31" creationId="{087D2CFF-3E4D-4665-997F-44E5E4FD9400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32" creationId="{2D214FCD-8267-4182-80AE-8803566AE60E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33" creationId="{8764A1AB-E71A-4AA9-BF4A-8634B92D4BAA}"/>
          </ac:cxnSpMkLst>
        </pc:cxnChg>
        <pc:cxnChg chg="add del mod">
          <ac:chgData name="Darui Yen" userId="9260e8b005557ef1" providerId="LiveId" clId="{C17824E6-ECCD-4AA5-9042-88FE5EEF481B}" dt="2021-03-21T14:53:54.337" v="3023" actId="478"/>
          <ac:cxnSpMkLst>
            <pc:docMk/>
            <pc:sldMk cId="40265316" sldId="310"/>
            <ac:cxnSpMk id="34" creationId="{FF41C2FE-8E3A-4559-8F33-B3F07C832BE1}"/>
          </ac:cxnSpMkLst>
        </pc:cxnChg>
        <pc:cxnChg chg="add mod">
          <ac:chgData name="Darui Yen" userId="9260e8b005557ef1" providerId="LiveId" clId="{C17824E6-ECCD-4AA5-9042-88FE5EEF481B}" dt="2021-03-25T12:25:50.845" v="6686" actId="1035"/>
          <ac:cxnSpMkLst>
            <pc:docMk/>
            <pc:sldMk cId="40265316" sldId="310"/>
            <ac:cxnSpMk id="37" creationId="{0FE4007D-D7BD-4F57-AC70-8B8AC258A57E}"/>
          </ac:cxnSpMkLst>
        </pc:cxnChg>
        <pc:cxnChg chg="add del mod ord">
          <ac:chgData name="Darui Yen" userId="9260e8b005557ef1" providerId="LiveId" clId="{C17824E6-ECCD-4AA5-9042-88FE5EEF481B}" dt="2021-03-22T04:35:01.686" v="5052" actId="478"/>
          <ac:cxnSpMkLst>
            <pc:docMk/>
            <pc:sldMk cId="40265316" sldId="310"/>
            <ac:cxnSpMk id="49" creationId="{95DDA8EF-B184-4A33-A38F-73DB7A07FA04}"/>
          </ac:cxnSpMkLst>
        </pc:cxnChg>
        <pc:cxnChg chg="add del mod">
          <ac:chgData name="Darui Yen" userId="9260e8b005557ef1" providerId="LiveId" clId="{C17824E6-ECCD-4AA5-9042-88FE5EEF481B}" dt="2021-03-22T04:26:58.921" v="4570" actId="478"/>
          <ac:cxnSpMkLst>
            <pc:docMk/>
            <pc:sldMk cId="40265316" sldId="310"/>
            <ac:cxnSpMk id="51" creationId="{47A25D6A-5245-482B-88FA-FD21F4AD7795}"/>
          </ac:cxnSpMkLst>
        </pc:cxnChg>
        <pc:cxnChg chg="add del mod">
          <ac:chgData name="Darui Yen" userId="9260e8b005557ef1" providerId="LiveId" clId="{C17824E6-ECCD-4AA5-9042-88FE5EEF481B}" dt="2021-03-21T16:50:26.218" v="3316" actId="478"/>
          <ac:cxnSpMkLst>
            <pc:docMk/>
            <pc:sldMk cId="40265316" sldId="310"/>
            <ac:cxnSpMk id="55" creationId="{DD03B558-5CF4-4766-B2BA-D31A55A52316}"/>
          </ac:cxnSpMkLst>
        </pc:cxnChg>
        <pc:cxnChg chg="add del mod">
          <ac:chgData name="Darui Yen" userId="9260e8b005557ef1" providerId="LiveId" clId="{C17824E6-ECCD-4AA5-9042-88FE5EEF481B}" dt="2021-03-21T16:51:01.507" v="3318" actId="478"/>
          <ac:cxnSpMkLst>
            <pc:docMk/>
            <pc:sldMk cId="40265316" sldId="310"/>
            <ac:cxnSpMk id="57" creationId="{85E91F20-3EDD-4459-8CFB-046C7E559154}"/>
          </ac:cxnSpMkLst>
        </pc:cxnChg>
        <pc:cxnChg chg="add del mod">
          <ac:chgData name="Darui Yen" userId="9260e8b005557ef1" providerId="LiveId" clId="{C17824E6-ECCD-4AA5-9042-88FE5EEF481B}" dt="2021-03-21T16:51:15.345" v="3320" actId="478"/>
          <ac:cxnSpMkLst>
            <pc:docMk/>
            <pc:sldMk cId="40265316" sldId="310"/>
            <ac:cxnSpMk id="59" creationId="{229FF0BF-DCC9-49AB-A003-B3F80408776E}"/>
          </ac:cxnSpMkLst>
        </pc:cxnChg>
        <pc:cxnChg chg="add del mod">
          <ac:chgData name="Darui Yen" userId="9260e8b005557ef1" providerId="LiveId" clId="{C17824E6-ECCD-4AA5-9042-88FE5EEF481B}" dt="2021-03-22T04:30:51.524" v="4877" actId="478"/>
          <ac:cxnSpMkLst>
            <pc:docMk/>
            <pc:sldMk cId="40265316" sldId="310"/>
            <ac:cxnSpMk id="60" creationId="{E72278BF-9A3D-458C-B0D6-AB1FFA8086F6}"/>
          </ac:cxnSpMkLst>
        </pc:cxnChg>
        <pc:cxnChg chg="add del mod">
          <ac:chgData name="Darui Yen" userId="9260e8b005557ef1" providerId="LiveId" clId="{C17824E6-ECCD-4AA5-9042-88FE5EEF481B}" dt="2021-03-22T04:30:48.980" v="4876" actId="478"/>
          <ac:cxnSpMkLst>
            <pc:docMk/>
            <pc:sldMk cId="40265316" sldId="310"/>
            <ac:cxnSpMk id="61" creationId="{3C3BC679-CD9D-4E04-821E-278C1B1D1A66}"/>
          </ac:cxnSpMkLst>
        </pc:cxnChg>
        <pc:cxnChg chg="add del mod">
          <ac:chgData name="Darui Yen" userId="9260e8b005557ef1" providerId="LiveId" clId="{C17824E6-ECCD-4AA5-9042-88FE5EEF481B}" dt="2021-03-22T04:34:59.485" v="5051" actId="478"/>
          <ac:cxnSpMkLst>
            <pc:docMk/>
            <pc:sldMk cId="40265316" sldId="310"/>
            <ac:cxnSpMk id="62" creationId="{47C55E5A-5E98-44E6-BA96-4642BC4B0A8A}"/>
          </ac:cxnSpMkLst>
        </pc:cxnChg>
        <pc:cxnChg chg="add mod">
          <ac:chgData name="Darui Yen" userId="9260e8b005557ef1" providerId="LiveId" clId="{C17824E6-ECCD-4AA5-9042-88FE5EEF481B}" dt="2021-03-25T12:21:47.505" v="6640" actId="1035"/>
          <ac:cxnSpMkLst>
            <pc:docMk/>
            <pc:sldMk cId="40265316" sldId="310"/>
            <ac:cxnSpMk id="65" creationId="{C747B6EE-80F6-4756-BA0D-22081DC5F721}"/>
          </ac:cxnSpMkLst>
        </pc:cxnChg>
        <pc:cxnChg chg="add del mod">
          <ac:chgData name="Darui Yen" userId="9260e8b005557ef1" providerId="LiveId" clId="{C17824E6-ECCD-4AA5-9042-88FE5EEF481B}" dt="2021-03-21T17:27:40.934" v="3989" actId="478"/>
          <ac:cxnSpMkLst>
            <pc:docMk/>
            <pc:sldMk cId="40265316" sldId="310"/>
            <ac:cxnSpMk id="111" creationId="{E2E10317-5C58-4B0C-BEBD-9A06D153C46C}"/>
          </ac:cxnSpMkLst>
        </pc:cxnChg>
        <pc:cxnChg chg="add del">
          <ac:chgData name="Darui Yen" userId="9260e8b005557ef1" providerId="LiveId" clId="{C17824E6-ECCD-4AA5-9042-88FE5EEF481B}" dt="2021-03-21T17:11:09.868" v="3816"/>
          <ac:cxnSpMkLst>
            <pc:docMk/>
            <pc:sldMk cId="40265316" sldId="310"/>
            <ac:cxnSpMk id="115" creationId="{8BDC5CC6-8770-4660-9B58-A6B27989A9D9}"/>
          </ac:cxnSpMkLst>
        </pc:cxnChg>
        <pc:cxnChg chg="add del mod">
          <ac:chgData name="Darui Yen" userId="9260e8b005557ef1" providerId="LiveId" clId="{C17824E6-ECCD-4AA5-9042-88FE5EEF481B}" dt="2021-03-21T17:20:53.081" v="3882" actId="478"/>
          <ac:cxnSpMkLst>
            <pc:docMk/>
            <pc:sldMk cId="40265316" sldId="310"/>
            <ac:cxnSpMk id="116" creationId="{979D6FBE-0B27-4EFE-BA27-FA998ACDEAE5}"/>
          </ac:cxnSpMkLst>
        </pc:cxnChg>
        <pc:cxnChg chg="add del mod">
          <ac:chgData name="Darui Yen" userId="9260e8b005557ef1" providerId="LiveId" clId="{C17824E6-ECCD-4AA5-9042-88FE5EEF481B}" dt="2021-03-22T04:27:01.359" v="4571" actId="478"/>
          <ac:cxnSpMkLst>
            <pc:docMk/>
            <pc:sldMk cId="40265316" sldId="310"/>
            <ac:cxnSpMk id="124" creationId="{D21916F8-059B-43F5-8D22-CF5C466BBEF8}"/>
          </ac:cxnSpMkLst>
        </pc:cxnChg>
        <pc:cxnChg chg="add del mod">
          <ac:chgData name="Darui Yen" userId="9260e8b005557ef1" providerId="LiveId" clId="{C17824E6-ECCD-4AA5-9042-88FE5EEF481B}" dt="2021-03-22T04:28:46.572" v="4843" actId="478"/>
          <ac:cxnSpMkLst>
            <pc:docMk/>
            <pc:sldMk cId="40265316" sldId="310"/>
            <ac:cxnSpMk id="128" creationId="{D778F18F-8A36-441A-A3C1-A7BDEBAB5B07}"/>
          </ac:cxnSpMkLst>
        </pc:cxnChg>
        <pc:cxnChg chg="add del mod">
          <ac:chgData name="Darui Yen" userId="9260e8b005557ef1" providerId="LiveId" clId="{C17824E6-ECCD-4AA5-9042-88FE5EEF481B}" dt="2021-03-21T17:30:47.119" v="4080" actId="478"/>
          <ac:cxnSpMkLst>
            <pc:docMk/>
            <pc:sldMk cId="40265316" sldId="310"/>
            <ac:cxnSpMk id="132" creationId="{D69216F8-B2A4-48EB-88DF-03359C147047}"/>
          </ac:cxnSpMkLst>
        </pc:cxnChg>
        <pc:cxnChg chg="add del mod">
          <ac:chgData name="Darui Yen" userId="9260e8b005557ef1" providerId="LiveId" clId="{C17824E6-ECCD-4AA5-9042-88FE5EEF481B}" dt="2021-03-22T04:35:05.550" v="5053" actId="478"/>
          <ac:cxnSpMkLst>
            <pc:docMk/>
            <pc:sldMk cId="40265316" sldId="310"/>
            <ac:cxnSpMk id="148" creationId="{4972D79D-CEBB-4742-8113-24A59CE2654B}"/>
          </ac:cxnSpMkLst>
        </pc:cxnChg>
        <pc:cxnChg chg="add del mod">
          <ac:chgData name="Darui Yen" userId="9260e8b005557ef1" providerId="LiveId" clId="{C17824E6-ECCD-4AA5-9042-88FE5EEF481B}" dt="2021-03-22T04:31:58.746" v="4888" actId="478"/>
          <ac:cxnSpMkLst>
            <pc:docMk/>
            <pc:sldMk cId="40265316" sldId="310"/>
            <ac:cxnSpMk id="162" creationId="{AE38EC9C-4355-4ED5-895A-EB77C43CBCE0}"/>
          </ac:cxnSpMkLst>
        </pc:cxnChg>
        <pc:cxnChg chg="add mod">
          <ac:chgData name="Darui Yen" userId="9260e8b005557ef1" providerId="LiveId" clId="{C17824E6-ECCD-4AA5-9042-88FE5EEF481B}" dt="2021-03-22T16:34:45.843" v="6294" actId="1582"/>
          <ac:cxnSpMkLst>
            <pc:docMk/>
            <pc:sldMk cId="40265316" sldId="310"/>
            <ac:cxnSpMk id="165" creationId="{303B64CC-519A-453B-BD1D-AFBA07D2D72F}"/>
          </ac:cxnSpMkLst>
        </pc:cxnChg>
        <pc:cxnChg chg="add mod">
          <ac:chgData name="Darui Yen" userId="9260e8b005557ef1" providerId="LiveId" clId="{C17824E6-ECCD-4AA5-9042-88FE5EEF481B}" dt="2021-03-22T16:34:51.794" v="6295" actId="1582"/>
          <ac:cxnSpMkLst>
            <pc:docMk/>
            <pc:sldMk cId="40265316" sldId="310"/>
            <ac:cxnSpMk id="171" creationId="{B534E650-6724-4533-946A-3FC966015F63}"/>
          </ac:cxnSpMkLst>
        </pc:cxnChg>
        <pc:cxnChg chg="add del mod">
          <ac:chgData name="Darui Yen" userId="9260e8b005557ef1" providerId="LiveId" clId="{C17824E6-ECCD-4AA5-9042-88FE5EEF481B}" dt="2021-03-22T04:41:10.839" v="5391" actId="478"/>
          <ac:cxnSpMkLst>
            <pc:docMk/>
            <pc:sldMk cId="40265316" sldId="310"/>
            <ac:cxnSpMk id="185" creationId="{D704591D-D90D-410B-8E34-E1FF3247A93A}"/>
          </ac:cxnSpMkLst>
        </pc:cxnChg>
        <pc:cxnChg chg="add mod">
          <ac:chgData name="Darui Yen" userId="9260e8b005557ef1" providerId="LiveId" clId="{C17824E6-ECCD-4AA5-9042-88FE5EEF481B}" dt="2021-03-22T16:34:22.246" v="6290" actId="1582"/>
          <ac:cxnSpMkLst>
            <pc:docMk/>
            <pc:sldMk cId="40265316" sldId="310"/>
            <ac:cxnSpMk id="189" creationId="{0B55DEC3-AB0A-44DB-99A9-35A0416BAD9F}"/>
          </ac:cxnSpMkLst>
        </pc:cxnChg>
        <pc:cxnChg chg="add del mod">
          <ac:chgData name="Darui Yen" userId="9260e8b005557ef1" providerId="LiveId" clId="{C17824E6-ECCD-4AA5-9042-88FE5EEF481B}" dt="2021-03-22T07:10:17.362" v="6171" actId="478"/>
          <ac:cxnSpMkLst>
            <pc:docMk/>
            <pc:sldMk cId="40265316" sldId="310"/>
            <ac:cxnSpMk id="194" creationId="{489A320F-D4EF-47EF-975B-3830ED2FE130}"/>
          </ac:cxnSpMkLst>
        </pc:cxnChg>
        <pc:cxnChg chg="add mod">
          <ac:chgData name="Darui Yen" userId="9260e8b005557ef1" providerId="LiveId" clId="{C17824E6-ECCD-4AA5-9042-88FE5EEF481B}" dt="2021-03-25T12:21:47.505" v="6640" actId="1035"/>
          <ac:cxnSpMkLst>
            <pc:docMk/>
            <pc:sldMk cId="40265316" sldId="310"/>
            <ac:cxnSpMk id="197" creationId="{F136E890-8D4E-45F6-B5E2-6AE358C75E54}"/>
          </ac:cxnSpMkLst>
        </pc:cxnChg>
        <pc:cxnChg chg="add mod">
          <ac:chgData name="Darui Yen" userId="9260e8b005557ef1" providerId="LiveId" clId="{C17824E6-ECCD-4AA5-9042-88FE5EEF481B}" dt="2021-03-25T12:26:28.488" v="6699" actId="1038"/>
          <ac:cxnSpMkLst>
            <pc:docMk/>
            <pc:sldMk cId="40265316" sldId="310"/>
            <ac:cxnSpMk id="200" creationId="{CC0CD63A-CB69-4C68-95E8-4B667D9C564D}"/>
          </ac:cxnSpMkLst>
        </pc:cxnChg>
        <pc:cxnChg chg="add mod">
          <ac:chgData name="Darui Yen" userId="9260e8b005557ef1" providerId="LiveId" clId="{C17824E6-ECCD-4AA5-9042-88FE5EEF481B}" dt="2021-03-25T12:22:13.031" v="6644" actId="14100"/>
          <ac:cxnSpMkLst>
            <pc:docMk/>
            <pc:sldMk cId="40265316" sldId="310"/>
            <ac:cxnSpMk id="221" creationId="{9EB0CA95-0441-4880-A30B-2AC796A96BE6}"/>
          </ac:cxnSpMkLst>
        </pc:cxnChg>
        <pc:cxnChg chg="add del mod">
          <ac:chgData name="Darui Yen" userId="9260e8b005557ef1" providerId="LiveId" clId="{C17824E6-ECCD-4AA5-9042-88FE5EEF481B}" dt="2021-03-25T12:22:55.938" v="6650" actId="478"/>
          <ac:cxnSpMkLst>
            <pc:docMk/>
            <pc:sldMk cId="40265316" sldId="310"/>
            <ac:cxnSpMk id="234" creationId="{EA4827DF-F384-49E8-9A9F-CF211351B5E7}"/>
          </ac:cxnSpMkLst>
        </pc:cxnChg>
      </pc:sldChg>
      <pc:sldChg chg="addSp delSp modSp add ord">
        <pc:chgData name="Darui Yen" userId="9260e8b005557ef1" providerId="LiveId" clId="{C17824E6-ECCD-4AA5-9042-88FE5EEF481B}" dt="2021-03-26T08:27:59.931" v="6847" actId="1076"/>
        <pc:sldMkLst>
          <pc:docMk/>
          <pc:sldMk cId="3964987363" sldId="311"/>
        </pc:sldMkLst>
        <pc:spChg chg="del mod">
          <ac:chgData name="Darui Yen" userId="9260e8b005557ef1" providerId="LiveId" clId="{C17824E6-ECCD-4AA5-9042-88FE5EEF481B}" dt="2021-03-26T08:27:15.462" v="6840" actId="478"/>
          <ac:spMkLst>
            <pc:docMk/>
            <pc:sldMk cId="3964987363" sldId="311"/>
            <ac:spMk id="2" creationId="{6ACEE016-119F-406F-94AA-52A8B22708F4}"/>
          </ac:spMkLst>
        </pc:spChg>
        <pc:spChg chg="del">
          <ac:chgData name="Darui Yen" userId="9260e8b005557ef1" providerId="LiveId" clId="{C17824E6-ECCD-4AA5-9042-88FE5EEF481B}" dt="2021-03-25T12:19:19.301" v="6590" actId="478"/>
          <ac:spMkLst>
            <pc:docMk/>
            <pc:sldMk cId="3964987363" sldId="311"/>
            <ac:spMk id="3" creationId="{E5A1E01F-51C1-47AC-98E5-F3FFCFEA0813}"/>
          </ac:spMkLst>
        </pc:spChg>
        <pc:spChg chg="add mod ord">
          <ac:chgData name="Darui Yen" userId="9260e8b005557ef1" providerId="LiveId" clId="{C17824E6-ECCD-4AA5-9042-88FE5EEF481B}" dt="2021-03-25T12:20:06.493" v="6603" actId="1036"/>
          <ac:spMkLst>
            <pc:docMk/>
            <pc:sldMk cId="3964987363" sldId="311"/>
            <ac:spMk id="5" creationId="{476B5389-31BE-4091-B446-8E503E967E72}"/>
          </ac:spMkLst>
        </pc:spChg>
        <pc:spChg chg="add mod">
          <ac:chgData name="Darui Yen" userId="9260e8b005557ef1" providerId="LiveId" clId="{C17824E6-ECCD-4AA5-9042-88FE5EEF481B}" dt="2021-03-26T08:27:15.462" v="6840" actId="478"/>
          <ac:spMkLst>
            <pc:docMk/>
            <pc:sldMk cId="3964987363" sldId="311"/>
            <ac:spMk id="9" creationId="{EB427499-8D3E-46CF-8B1E-87420C41D81F}"/>
          </ac:spMkLst>
        </pc:spChg>
        <pc:picChg chg="add mod ord">
          <ac:chgData name="Darui Yen" userId="9260e8b005557ef1" providerId="LiveId" clId="{C17824E6-ECCD-4AA5-9042-88FE5EEF481B}" dt="2021-03-26T08:27:59.931" v="6847" actId="1076"/>
          <ac:picMkLst>
            <pc:docMk/>
            <pc:sldMk cId="3964987363" sldId="311"/>
            <ac:picMk id="6" creationId="{E6727EBA-33F9-41EA-8EC7-A9CDD8E0B843}"/>
          </ac:picMkLst>
        </pc:picChg>
        <pc:picChg chg="add del mod ord">
          <ac:chgData name="Darui Yen" userId="9260e8b005557ef1" providerId="LiveId" clId="{C17824E6-ECCD-4AA5-9042-88FE5EEF481B}" dt="2021-03-26T08:26:44.193" v="6836" actId="478"/>
          <ac:picMkLst>
            <pc:docMk/>
            <pc:sldMk cId="3964987363" sldId="311"/>
            <ac:picMk id="7" creationId="{98BA4E3B-93E2-49D5-9CDE-DBE891E55C64}"/>
          </ac:picMkLst>
        </pc:picChg>
        <pc:picChg chg="add del mod ord">
          <ac:chgData name="Darui Yen" userId="9260e8b005557ef1" providerId="LiveId" clId="{C17824E6-ECCD-4AA5-9042-88FE5EEF481B}" dt="2021-03-25T12:19:20.573" v="6591" actId="478"/>
          <ac:picMkLst>
            <pc:docMk/>
            <pc:sldMk cId="3964987363" sldId="311"/>
            <ac:picMk id="1026" creationId="{09A1DBE4-7712-4BB0-9E09-47577A3464C7}"/>
          </ac:picMkLst>
        </pc:picChg>
        <pc:picChg chg="add del">
          <ac:chgData name="Darui Yen" userId="9260e8b005557ef1" providerId="LiveId" clId="{C17824E6-ECCD-4AA5-9042-88FE5EEF481B}" dt="2021-03-25T06:52:56.218" v="6545" actId="478"/>
          <ac:picMkLst>
            <pc:docMk/>
            <pc:sldMk cId="3964987363" sldId="311"/>
            <ac:picMk id="1026" creationId="{2CF7CED1-CD27-49DC-BD76-189902912D1F}"/>
          </ac:picMkLst>
        </pc:picChg>
        <pc:picChg chg="add del mod">
          <ac:chgData name="Darui Yen" userId="9260e8b005557ef1" providerId="LiveId" clId="{C17824E6-ECCD-4AA5-9042-88FE5EEF481B}" dt="2021-03-25T07:44:46.057" v="6584" actId="478"/>
          <ac:picMkLst>
            <pc:docMk/>
            <pc:sldMk cId="3964987363" sldId="311"/>
            <ac:picMk id="1028" creationId="{AF5E1C5D-2F79-47AE-934D-CBCD374E0B19}"/>
          </ac:picMkLst>
        </pc:picChg>
      </pc:sldChg>
      <pc:sldChg chg="addSp modSp add">
        <pc:chgData name="Darui Yen" userId="9260e8b005557ef1" providerId="LiveId" clId="{C17824E6-ECCD-4AA5-9042-88FE5EEF481B}" dt="2021-03-25T02:47:16.672" v="6543" actId="1076"/>
        <pc:sldMkLst>
          <pc:docMk/>
          <pc:sldMk cId="2941242065" sldId="315"/>
        </pc:sldMkLst>
        <pc:spChg chg="mod">
          <ac:chgData name="Darui Yen" userId="9260e8b005557ef1" providerId="LiveId" clId="{C17824E6-ECCD-4AA5-9042-88FE5EEF481B}" dt="2021-03-25T02:47:12.369" v="6542" actId="1076"/>
          <ac:spMkLst>
            <pc:docMk/>
            <pc:sldMk cId="2941242065" sldId="315"/>
            <ac:spMk id="2" creationId="{F2E00E8F-A5A2-49B9-A121-C18C449B5F78}"/>
          </ac:spMkLst>
        </pc:spChg>
        <pc:picChg chg="add mod">
          <ac:chgData name="Darui Yen" userId="9260e8b005557ef1" providerId="LiveId" clId="{C17824E6-ECCD-4AA5-9042-88FE5EEF481B}" dt="2021-03-25T02:47:16.672" v="6543" actId="1076"/>
          <ac:picMkLst>
            <pc:docMk/>
            <pc:sldMk cId="2941242065" sldId="315"/>
            <ac:picMk id="5" creationId="{80A18745-A8F5-4FC7-85D1-19A17B785592}"/>
          </ac:picMkLst>
        </pc:picChg>
      </pc:sldChg>
      <pc:sldChg chg="addSp delSp modSp add">
        <pc:chgData name="Darui Yen" userId="9260e8b005557ef1" providerId="LiveId" clId="{C17824E6-ECCD-4AA5-9042-88FE5EEF481B}" dt="2021-03-25T02:46:30.178" v="6541" actId="1076"/>
        <pc:sldMkLst>
          <pc:docMk/>
          <pc:sldMk cId="115596551" sldId="316"/>
        </pc:sldMkLst>
        <pc:spChg chg="mod">
          <ac:chgData name="Darui Yen" userId="9260e8b005557ef1" providerId="LiveId" clId="{C17824E6-ECCD-4AA5-9042-88FE5EEF481B}" dt="2021-03-25T02:46:20.155" v="6538" actId="1076"/>
          <ac:spMkLst>
            <pc:docMk/>
            <pc:sldMk cId="115596551" sldId="316"/>
            <ac:spMk id="2" creationId="{2935FF07-A356-42B7-B345-8C8DB9A8BCB4}"/>
          </ac:spMkLst>
        </pc:spChg>
        <pc:spChg chg="del">
          <ac:chgData name="Darui Yen" userId="9260e8b005557ef1" providerId="LiveId" clId="{C17824E6-ECCD-4AA5-9042-88FE5EEF481B}" dt="2021-03-25T02:45:59.710" v="6537"/>
          <ac:spMkLst>
            <pc:docMk/>
            <pc:sldMk cId="115596551" sldId="316"/>
            <ac:spMk id="3" creationId="{1EB08FB9-2340-4CBB-9703-58E8BDD3FFF9}"/>
          </ac:spMkLst>
        </pc:spChg>
        <pc:picChg chg="add mod">
          <ac:chgData name="Darui Yen" userId="9260e8b005557ef1" providerId="LiveId" clId="{C17824E6-ECCD-4AA5-9042-88FE5EEF481B}" dt="2021-03-25T02:46:30.178" v="6541" actId="1076"/>
          <ac:picMkLst>
            <pc:docMk/>
            <pc:sldMk cId="115596551" sldId="316"/>
            <ac:picMk id="6" creationId="{2B42A92F-6ACF-4349-A55E-3BC0C48B0AE2}"/>
          </ac:picMkLst>
        </pc:picChg>
      </pc:sldChg>
      <pc:sldChg chg="addSp delSp modSp add ord">
        <pc:chgData name="Darui Yen" userId="9260e8b005557ef1" providerId="LiveId" clId="{C17824E6-ECCD-4AA5-9042-88FE5EEF481B}" dt="2021-03-30T03:05:18.807" v="7712" actId="1076"/>
        <pc:sldMkLst>
          <pc:docMk/>
          <pc:sldMk cId="2929757493" sldId="334"/>
        </pc:sldMkLst>
        <pc:spChg chg="mod">
          <ac:chgData name="Darui Yen" userId="9260e8b005557ef1" providerId="LiveId" clId="{C17824E6-ECCD-4AA5-9042-88FE5EEF481B}" dt="2021-03-30T02:16:38.014" v="7677" actId="20577"/>
          <ac:spMkLst>
            <pc:docMk/>
            <pc:sldMk cId="2929757493" sldId="334"/>
            <ac:spMk id="2" creationId="{5440C702-FEC0-42E2-B93E-E923CA54DAC3}"/>
          </ac:spMkLst>
        </pc:spChg>
        <pc:spChg chg="del">
          <ac:chgData name="Darui Yen" userId="9260e8b005557ef1" providerId="LiveId" clId="{C17824E6-ECCD-4AA5-9042-88FE5EEF481B}" dt="2021-03-30T02:16:39.836" v="7678"/>
          <ac:spMkLst>
            <pc:docMk/>
            <pc:sldMk cId="2929757493" sldId="334"/>
            <ac:spMk id="3" creationId="{D3BC826B-7134-4767-894F-0C7165DC1325}"/>
          </ac:spMkLst>
        </pc:spChg>
        <pc:picChg chg="add mod">
          <ac:chgData name="Darui Yen" userId="9260e8b005557ef1" providerId="LiveId" clId="{C17824E6-ECCD-4AA5-9042-88FE5EEF481B}" dt="2021-03-30T03:05:18.807" v="7712" actId="1076"/>
          <ac:picMkLst>
            <pc:docMk/>
            <pc:sldMk cId="2929757493" sldId="334"/>
            <ac:picMk id="5" creationId="{C32AB6EF-C02F-4586-953A-B16DBE39B8FA}"/>
          </ac:picMkLst>
        </pc:picChg>
      </pc:sldChg>
      <pc:sldChg chg="addSp delSp modSp add ord">
        <pc:chgData name="Darui Yen" userId="9260e8b005557ef1" providerId="LiveId" clId="{C17824E6-ECCD-4AA5-9042-88FE5EEF481B}" dt="2021-03-30T03:04:58.262" v="7708" actId="1076"/>
        <pc:sldMkLst>
          <pc:docMk/>
          <pc:sldMk cId="1941981480" sldId="335"/>
        </pc:sldMkLst>
        <pc:spChg chg="mod">
          <ac:chgData name="Darui Yen" userId="9260e8b005557ef1" providerId="LiveId" clId="{C17824E6-ECCD-4AA5-9042-88FE5EEF481B}" dt="2021-03-30T02:16:54.441" v="7694" actId="20577"/>
          <ac:spMkLst>
            <pc:docMk/>
            <pc:sldMk cId="1941981480" sldId="335"/>
            <ac:spMk id="2" creationId="{DCA49128-5818-40A0-89D8-02D2236A3ADE}"/>
          </ac:spMkLst>
        </pc:spChg>
        <pc:spChg chg="del">
          <ac:chgData name="Darui Yen" userId="9260e8b005557ef1" providerId="LiveId" clId="{C17824E6-ECCD-4AA5-9042-88FE5EEF481B}" dt="2021-03-30T02:37:39.615" v="7697"/>
          <ac:spMkLst>
            <pc:docMk/>
            <pc:sldMk cId="1941981480" sldId="335"/>
            <ac:spMk id="3" creationId="{8886CB09-8908-46B8-8AF4-60D275313195}"/>
          </ac:spMkLst>
        </pc:spChg>
        <pc:spChg chg="add del mod">
          <ac:chgData name="Darui Yen" userId="9260e8b005557ef1" providerId="LiveId" clId="{C17824E6-ECCD-4AA5-9042-88FE5EEF481B}" dt="2021-03-30T03:04:28.119" v="7703"/>
          <ac:spMkLst>
            <pc:docMk/>
            <pc:sldMk cId="1941981480" sldId="335"/>
            <ac:spMk id="8" creationId="{9ACEE38A-F6AA-4CBE-9CF8-7C6067FF7757}"/>
          </ac:spMkLst>
        </pc:spChg>
        <pc:picChg chg="add del mod">
          <ac:chgData name="Darui Yen" userId="9260e8b005557ef1" providerId="LiveId" clId="{C17824E6-ECCD-4AA5-9042-88FE5EEF481B}" dt="2021-03-30T03:04:26.220" v="7702" actId="478"/>
          <ac:picMkLst>
            <pc:docMk/>
            <pc:sldMk cId="1941981480" sldId="335"/>
            <ac:picMk id="6" creationId="{3D3FDAA1-45AB-41A7-95AB-FC495B461F3A}"/>
          </ac:picMkLst>
        </pc:picChg>
        <pc:picChg chg="add mod">
          <ac:chgData name="Darui Yen" userId="9260e8b005557ef1" providerId="LiveId" clId="{C17824E6-ECCD-4AA5-9042-88FE5EEF481B}" dt="2021-03-30T03:04:58.262" v="7708" actId="1076"/>
          <ac:picMkLst>
            <pc:docMk/>
            <pc:sldMk cId="1941981480" sldId="335"/>
            <ac:picMk id="10" creationId="{E7FD6014-62BB-4CA3-87D7-8E101667C775}"/>
          </ac:picMkLst>
        </pc:picChg>
      </pc:sldChg>
      <pc:sldChg chg="addSp delSp modSp add">
        <pc:chgData name="Darui Yen" userId="9260e8b005557ef1" providerId="LiveId" clId="{C17824E6-ECCD-4AA5-9042-88FE5EEF481B}" dt="2021-03-31T05:25:49.678" v="8867" actId="1076"/>
        <pc:sldMkLst>
          <pc:docMk/>
          <pc:sldMk cId="3753649044" sldId="338"/>
        </pc:sldMkLst>
        <pc:spChg chg="mod">
          <ac:chgData name="Darui Yen" userId="9260e8b005557ef1" providerId="LiveId" clId="{C17824E6-ECCD-4AA5-9042-88FE5EEF481B}" dt="2021-03-31T05:25:34.921" v="8862" actId="20577"/>
          <ac:spMkLst>
            <pc:docMk/>
            <pc:sldMk cId="3753649044" sldId="338"/>
            <ac:spMk id="2" creationId="{4F2C1D48-E0F2-4426-8B90-614595120B08}"/>
          </ac:spMkLst>
        </pc:spChg>
        <pc:spChg chg="del">
          <ac:chgData name="Darui Yen" userId="9260e8b005557ef1" providerId="LiveId" clId="{C17824E6-ECCD-4AA5-9042-88FE5EEF481B}" dt="2021-03-31T05:25:36.454" v="8863"/>
          <ac:spMkLst>
            <pc:docMk/>
            <pc:sldMk cId="3753649044" sldId="338"/>
            <ac:spMk id="3" creationId="{6317D0C9-84F6-4C08-BEB9-7D28CB9BA627}"/>
          </ac:spMkLst>
        </pc:spChg>
        <pc:picChg chg="add mod modCrop">
          <ac:chgData name="Darui Yen" userId="9260e8b005557ef1" providerId="LiveId" clId="{C17824E6-ECCD-4AA5-9042-88FE5EEF481B}" dt="2021-03-31T05:25:49.678" v="8867" actId="1076"/>
          <ac:picMkLst>
            <pc:docMk/>
            <pc:sldMk cId="3753649044" sldId="338"/>
            <ac:picMk id="5" creationId="{DB24FAFF-CDCC-4D0F-8224-5B56BF9BBBF0}"/>
          </ac:picMkLst>
        </pc:picChg>
      </pc:sldChg>
      <pc:sldMasterChg chg="modSldLayout">
        <pc:chgData name="Darui Yen" userId="9260e8b005557ef1" providerId="LiveId" clId="{C17824E6-ECCD-4AA5-9042-88FE5EEF481B}" dt="2021-03-20T09:36:58.541" v="506" actId="1076"/>
        <pc:sldMasterMkLst>
          <pc:docMk/>
          <pc:sldMasterMk cId="3611615768" sldId="2147483648"/>
        </pc:sldMasterMkLst>
        <pc:sldLayoutChg chg="modSp">
          <pc:chgData name="Darui Yen" userId="9260e8b005557ef1" providerId="LiveId" clId="{C17824E6-ECCD-4AA5-9042-88FE5EEF481B}" dt="2021-03-20T09:36:58.541" v="506" actId="1076"/>
          <pc:sldLayoutMkLst>
            <pc:docMk/>
            <pc:sldMasterMk cId="3611615768" sldId="2147483648"/>
            <pc:sldLayoutMk cId="840822004" sldId="2147483650"/>
          </pc:sldLayoutMkLst>
          <pc:spChg chg="mod">
            <ac:chgData name="Darui Yen" userId="9260e8b005557ef1" providerId="LiveId" clId="{C17824E6-ECCD-4AA5-9042-88FE5EEF481B}" dt="2021-03-20T09:36:58.541" v="506" actId="1076"/>
            <ac:spMkLst>
              <pc:docMk/>
              <pc:sldMasterMk cId="3611615768" sldId="2147483648"/>
              <pc:sldLayoutMk cId="840822004" sldId="2147483650"/>
              <ac:spMk id="2" creationId="{B00A94AC-7BB7-4D21-9742-4917B4DA574C}"/>
            </ac:spMkLst>
          </pc:spChg>
        </pc:sldLayoutChg>
      </pc:sldMasterChg>
    </pc:docChg>
  </pc:docChgLst>
  <pc:docChgLst>
    <pc:chgData name="Darui Yen" userId="9260e8b005557ef1" providerId="LiveId" clId="{F48E5D44-C021-4380-9F5C-D9F76A5DC8C3}"/>
    <pc:docChg chg="undo custSel addSld delSld modSld sldOrd modSection">
      <pc:chgData name="Darui Yen" userId="9260e8b005557ef1" providerId="LiveId" clId="{F48E5D44-C021-4380-9F5C-D9F76A5DC8C3}" dt="2021-06-04T03:45:35.776" v="6137" actId="20577"/>
      <pc:docMkLst>
        <pc:docMk/>
      </pc:docMkLst>
      <pc:sldChg chg="addSp modSp">
        <pc:chgData name="Darui Yen" userId="9260e8b005557ef1" providerId="LiveId" clId="{F48E5D44-C021-4380-9F5C-D9F76A5DC8C3}" dt="2021-06-03T03:35:01.301" v="5912" actId="27636"/>
        <pc:sldMkLst>
          <pc:docMk/>
          <pc:sldMk cId="157344852" sldId="256"/>
        </pc:sldMkLst>
        <pc:spChg chg="mod">
          <ac:chgData name="Darui Yen" userId="9260e8b005557ef1" providerId="LiveId" clId="{F48E5D44-C021-4380-9F5C-D9F76A5DC8C3}" dt="2021-06-02T01:23:34.178" v="5088" actId="1037"/>
          <ac:spMkLst>
            <pc:docMk/>
            <pc:sldMk cId="157344852" sldId="256"/>
            <ac:spMk id="2" creationId="{34FF6276-BE7C-469A-955C-C8D1DCEDF047}"/>
          </ac:spMkLst>
        </pc:spChg>
        <pc:spChg chg="mod">
          <ac:chgData name="Darui Yen" userId="9260e8b005557ef1" providerId="LiveId" clId="{F48E5D44-C021-4380-9F5C-D9F76A5DC8C3}" dt="2021-06-03T03:35:01.301" v="5912" actId="27636"/>
          <ac:spMkLst>
            <pc:docMk/>
            <pc:sldMk cId="157344852" sldId="256"/>
            <ac:spMk id="3" creationId="{EDA3D616-82CC-44D7-BC66-1C79C02A20CE}"/>
          </ac:spMkLst>
        </pc:spChg>
        <pc:cxnChg chg="add mod">
          <ac:chgData name="Darui Yen" userId="9260e8b005557ef1" providerId="LiveId" clId="{F48E5D44-C021-4380-9F5C-D9F76A5DC8C3}" dt="2021-05-30T13:29:31.112" v="2796" actId="14100"/>
          <ac:cxnSpMkLst>
            <pc:docMk/>
            <pc:sldMk cId="157344852" sldId="256"/>
            <ac:cxnSpMk id="5" creationId="{3340AF79-9168-4649-9C31-FBDF96E4CC41}"/>
          </ac:cxnSpMkLst>
        </pc:cxnChg>
      </pc:sldChg>
      <pc:sldChg chg="addSp delSp modSp">
        <pc:chgData name="Darui Yen" userId="9260e8b005557ef1" providerId="LiveId" clId="{F48E5D44-C021-4380-9F5C-D9F76A5DC8C3}" dt="2021-06-04T03:42:39.473" v="6100" actId="113"/>
        <pc:sldMkLst>
          <pc:docMk/>
          <pc:sldMk cId="1980376513" sldId="294"/>
        </pc:sldMkLst>
        <pc:spChg chg="del mod">
          <ac:chgData name="Darui Yen" userId="9260e8b005557ef1" providerId="LiveId" clId="{F48E5D44-C021-4380-9F5C-D9F76A5DC8C3}" dt="2021-05-30T16:13:24.347" v="2895" actId="478"/>
          <ac:spMkLst>
            <pc:docMk/>
            <pc:sldMk cId="1980376513" sldId="294"/>
            <ac:spMk id="2" creationId="{290BB770-263D-4830-99C5-1ED02927C0F7}"/>
          </ac:spMkLst>
        </pc:spChg>
        <pc:spChg chg="add del mod">
          <ac:chgData name="Darui Yen" userId="9260e8b005557ef1" providerId="LiveId" clId="{F48E5D44-C021-4380-9F5C-D9F76A5DC8C3}" dt="2021-06-03T03:03:49.291" v="5837" actId="478"/>
          <ac:spMkLst>
            <pc:docMk/>
            <pc:sldMk cId="1980376513" sldId="294"/>
            <ac:spMk id="5" creationId="{5CD6DEAF-D56D-495A-B115-D3C0CAD2F3C8}"/>
          </ac:spMkLst>
        </pc:spChg>
        <pc:spChg chg="add mod">
          <ac:chgData name="Darui Yen" userId="9260e8b005557ef1" providerId="LiveId" clId="{F48E5D44-C021-4380-9F5C-D9F76A5DC8C3}" dt="2021-06-04T03:42:39.473" v="6100" actId="113"/>
          <ac:spMkLst>
            <pc:docMk/>
            <pc:sldMk cId="1980376513" sldId="294"/>
            <ac:spMk id="9" creationId="{A5460804-996F-48D2-A85F-B7773038505D}"/>
          </ac:spMkLst>
        </pc:spChg>
        <pc:picChg chg="mod ord">
          <ac:chgData name="Darui Yen" userId="9260e8b005557ef1" providerId="LiveId" clId="{F48E5D44-C021-4380-9F5C-D9F76A5DC8C3}" dt="2021-05-14T06:56:39.952" v="102" actId="1076"/>
          <ac:picMkLst>
            <pc:docMk/>
            <pc:sldMk cId="1980376513" sldId="294"/>
            <ac:picMk id="6" creationId="{7371E996-44A7-448E-8391-F9F18CA31634}"/>
          </ac:picMkLst>
        </pc:picChg>
        <pc:picChg chg="mod">
          <ac:chgData name="Darui Yen" userId="9260e8b005557ef1" providerId="LiveId" clId="{F48E5D44-C021-4380-9F5C-D9F76A5DC8C3}" dt="2021-05-14T06:56:37.510" v="101" actId="1076"/>
          <ac:picMkLst>
            <pc:docMk/>
            <pc:sldMk cId="1980376513" sldId="294"/>
            <ac:picMk id="7" creationId="{BE524C31-C8E5-4932-BFAC-C1CD3F0ED5BC}"/>
          </ac:picMkLst>
        </pc:picChg>
        <pc:picChg chg="add mod">
          <ac:chgData name="Darui Yen" userId="9260e8b005557ef1" providerId="LiveId" clId="{F48E5D44-C021-4380-9F5C-D9F76A5DC8C3}" dt="2021-05-14T06:56:41.671" v="103" actId="1076"/>
          <ac:picMkLst>
            <pc:docMk/>
            <pc:sldMk cId="1980376513" sldId="294"/>
            <ac:picMk id="8" creationId="{7E63180E-D0FB-47A3-9C1C-E8EA79D73991}"/>
          </ac:picMkLst>
        </pc:picChg>
      </pc:sldChg>
      <pc:sldChg chg="addSp modSp">
        <pc:chgData name="Darui Yen" userId="9260e8b005557ef1" providerId="LiveId" clId="{F48E5D44-C021-4380-9F5C-D9F76A5DC8C3}" dt="2021-05-30T13:25:56.822" v="2748" actId="1076"/>
        <pc:sldMkLst>
          <pc:docMk/>
          <pc:sldMk cId="749265975" sldId="295"/>
        </pc:sldMkLst>
        <pc:picChg chg="mod">
          <ac:chgData name="Darui Yen" userId="9260e8b005557ef1" providerId="LiveId" clId="{F48E5D44-C021-4380-9F5C-D9F76A5DC8C3}" dt="2021-05-18T12:18:46.083" v="555" actId="1076"/>
          <ac:picMkLst>
            <pc:docMk/>
            <pc:sldMk cId="749265975" sldId="295"/>
            <ac:picMk id="5" creationId="{5AAB785E-0442-4494-B889-28B52A38F6F0}"/>
          </ac:picMkLst>
        </pc:picChg>
        <pc:cxnChg chg="add mod">
          <ac:chgData name="Darui Yen" userId="9260e8b005557ef1" providerId="LiveId" clId="{F48E5D44-C021-4380-9F5C-D9F76A5DC8C3}" dt="2021-05-30T13:25:56.822" v="2748" actId="1076"/>
          <ac:cxnSpMkLst>
            <pc:docMk/>
            <pc:sldMk cId="749265975" sldId="295"/>
            <ac:cxnSpMk id="6" creationId="{862D0647-7A66-4A71-95F2-388834D8B5C5}"/>
          </ac:cxnSpMkLst>
        </pc:cxnChg>
      </pc:sldChg>
      <pc:sldChg chg="addSp modSp ord">
        <pc:chgData name="Darui Yen" userId="9260e8b005557ef1" providerId="LiveId" clId="{F48E5D44-C021-4380-9F5C-D9F76A5DC8C3}" dt="2021-06-03T02:47:57.728" v="5836" actId="1036"/>
        <pc:sldMkLst>
          <pc:docMk/>
          <pc:sldMk cId="485549993" sldId="298"/>
        </pc:sldMkLst>
        <pc:graphicFrameChg chg="mod modGraphic">
          <ac:chgData name="Darui Yen" userId="9260e8b005557ef1" providerId="LiveId" clId="{F48E5D44-C021-4380-9F5C-D9F76A5DC8C3}" dt="2021-05-30T13:23:59.345" v="2703" actId="1036"/>
          <ac:graphicFrameMkLst>
            <pc:docMk/>
            <pc:sldMk cId="485549993" sldId="298"/>
            <ac:graphicFrameMk id="5" creationId="{52AC9892-E3E4-45BE-9145-1ABE64E9F60C}"/>
          </ac:graphicFrameMkLst>
        </pc:graphicFrameChg>
        <pc:cxnChg chg="add mod">
          <ac:chgData name="Darui Yen" userId="9260e8b005557ef1" providerId="LiveId" clId="{F48E5D44-C021-4380-9F5C-D9F76A5DC8C3}" dt="2021-05-30T13:24:06.482" v="2705" actId="1076"/>
          <ac:cxnSpMkLst>
            <pc:docMk/>
            <pc:sldMk cId="485549993" sldId="298"/>
            <ac:cxnSpMk id="6" creationId="{0BB10A20-BAE1-4F27-819B-E20CD7F5BF36}"/>
          </ac:cxnSpMkLst>
        </pc:cxnChg>
        <pc:cxnChg chg="mod">
          <ac:chgData name="Darui Yen" userId="9260e8b005557ef1" providerId="LiveId" clId="{F48E5D44-C021-4380-9F5C-D9F76A5DC8C3}" dt="2021-06-03T02:47:57.728" v="5836" actId="1036"/>
          <ac:cxnSpMkLst>
            <pc:docMk/>
            <pc:sldMk cId="485549993" sldId="298"/>
            <ac:cxnSpMk id="7" creationId="{FF6C26B3-B8E7-42D1-B046-FC9F53A0E739}"/>
          </ac:cxnSpMkLst>
        </pc:cxnChg>
      </pc:sldChg>
      <pc:sldChg chg="addSp modSp">
        <pc:chgData name="Darui Yen" userId="9260e8b005557ef1" providerId="LiveId" clId="{F48E5D44-C021-4380-9F5C-D9F76A5DC8C3}" dt="2021-06-04T03:45:35.776" v="6137" actId="20577"/>
        <pc:sldMkLst>
          <pc:docMk/>
          <pc:sldMk cId="3770103713" sldId="304"/>
        </pc:sldMkLst>
        <pc:spChg chg="mod">
          <ac:chgData name="Darui Yen" userId="9260e8b005557ef1" providerId="LiveId" clId="{F48E5D44-C021-4380-9F5C-D9F76A5DC8C3}" dt="2021-06-03T07:43:13.939" v="5950" actId="1035"/>
          <ac:spMkLst>
            <pc:docMk/>
            <pc:sldMk cId="3770103713" sldId="304"/>
            <ac:spMk id="3" creationId="{F9C3A413-F2A6-4B3A-916B-EB6AB3C590D2}"/>
          </ac:spMkLst>
        </pc:spChg>
        <pc:spChg chg="add mod">
          <ac:chgData name="Darui Yen" userId="9260e8b005557ef1" providerId="LiveId" clId="{F48E5D44-C021-4380-9F5C-D9F76A5DC8C3}" dt="2021-06-04T03:42:27.275" v="6098" actId="1076"/>
          <ac:spMkLst>
            <pc:docMk/>
            <pc:sldMk cId="3770103713" sldId="304"/>
            <ac:spMk id="10" creationId="{5B55D667-3A2D-4B03-A25B-8BC3592AA8A9}"/>
          </ac:spMkLst>
        </pc:spChg>
        <pc:spChg chg="add mod">
          <ac:chgData name="Darui Yen" userId="9260e8b005557ef1" providerId="LiveId" clId="{F48E5D44-C021-4380-9F5C-D9F76A5DC8C3}" dt="2021-06-04T03:45:35.776" v="6137" actId="20577"/>
          <ac:spMkLst>
            <pc:docMk/>
            <pc:sldMk cId="3770103713" sldId="304"/>
            <ac:spMk id="11" creationId="{78ED0953-486C-46C0-AFF0-B5174C943CD5}"/>
          </ac:spMkLst>
        </pc:spChg>
        <pc:picChg chg="mod">
          <ac:chgData name="Darui Yen" userId="9260e8b005557ef1" providerId="LiveId" clId="{F48E5D44-C021-4380-9F5C-D9F76A5DC8C3}" dt="2021-06-03T07:43:13.939" v="5950" actId="1035"/>
          <ac:picMkLst>
            <pc:docMk/>
            <pc:sldMk cId="3770103713" sldId="304"/>
            <ac:picMk id="7" creationId="{607525DC-65D6-40F1-BCBB-A6A2F1A57A83}"/>
          </ac:picMkLst>
        </pc:picChg>
        <pc:picChg chg="mod">
          <ac:chgData name="Darui Yen" userId="9260e8b005557ef1" providerId="LiveId" clId="{F48E5D44-C021-4380-9F5C-D9F76A5DC8C3}" dt="2021-06-03T07:43:13.939" v="5950" actId="1035"/>
          <ac:picMkLst>
            <pc:docMk/>
            <pc:sldMk cId="3770103713" sldId="304"/>
            <ac:picMk id="8" creationId="{1047586C-3E9F-4396-9CB8-45B299167D68}"/>
          </ac:picMkLst>
        </pc:picChg>
        <pc:cxnChg chg="add mod">
          <ac:chgData name="Darui Yen" userId="9260e8b005557ef1" providerId="LiveId" clId="{F48E5D44-C021-4380-9F5C-D9F76A5DC8C3}" dt="2021-05-30T13:26:11.820" v="2753" actId="14100"/>
          <ac:cxnSpMkLst>
            <pc:docMk/>
            <pc:sldMk cId="3770103713" sldId="304"/>
            <ac:cxnSpMk id="9" creationId="{6075D65E-56CB-4F4F-A87B-2DA2D06B12CF}"/>
          </ac:cxnSpMkLst>
        </pc:cxnChg>
      </pc:sldChg>
      <pc:sldChg chg="addSp modSp">
        <pc:chgData name="Darui Yen" userId="9260e8b005557ef1" providerId="LiveId" clId="{F48E5D44-C021-4380-9F5C-D9F76A5DC8C3}" dt="2021-05-30T13:25:01.989" v="2741" actId="1036"/>
        <pc:sldMkLst>
          <pc:docMk/>
          <pc:sldMk cId="1063754154" sldId="306"/>
        </pc:sldMkLst>
        <pc:spChg chg="mod">
          <ac:chgData name="Darui Yen" userId="9260e8b005557ef1" providerId="LiveId" clId="{F48E5D44-C021-4380-9F5C-D9F76A5DC8C3}" dt="2021-05-30T13:24:17.688" v="2706" actId="1076"/>
          <ac:spMkLst>
            <pc:docMk/>
            <pc:sldMk cId="1063754154" sldId="306"/>
            <ac:spMk id="2" creationId="{62A84850-6632-4ABF-9768-BBE4D849F137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3" creationId="{024BD1D3-1E65-4902-943A-9E826E678749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4" creationId="{408C26FE-EC83-405D-A5D1-28D4E15FD8C2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5" creationId="{1D633FC6-8CA7-4913-9ADB-852103E66616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6" creationId="{68E3627C-1D18-4D99-BC39-A75F49B92E2A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7" creationId="{8D59A10B-80A5-47FC-9953-C7521EECB1A5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8" creationId="{6E114F9C-9091-4B9F-AF50-1D6E379C14CD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29" creationId="{6B79791D-E3D9-43B9-A355-71BDF8271B49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44" creationId="{94B4C1C5-1BD8-4E59-9ABF-A0872E0B7926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45" creationId="{B01F4C9B-ED46-4EFE-80E8-A441C4F6C35C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48" creationId="{DEC222B8-D116-4565-8E03-7FAC9E2EA21C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50" creationId="{593862C9-E98D-452E-80D2-95CE7E051ECE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51" creationId="{49C55ADB-24A2-4241-BEBB-02EF92A1DE4E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52" creationId="{C5C2DEED-C99D-4626-99D7-D73D179063BF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53" creationId="{A4E5DAC6-1312-4BDC-9793-09DBF94BB2B6}"/>
          </ac:spMkLst>
        </pc:spChg>
        <pc:spChg chg="mod">
          <ac:chgData name="Darui Yen" userId="9260e8b005557ef1" providerId="LiveId" clId="{F48E5D44-C021-4380-9F5C-D9F76A5DC8C3}" dt="2021-05-30T13:24:35.767" v="2724" actId="1036"/>
          <ac:spMkLst>
            <pc:docMk/>
            <pc:sldMk cId="1063754154" sldId="306"/>
            <ac:spMk id="54" creationId="{5CBCE549-7107-4DA6-85BA-916EFC78D8AB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64" creationId="{DACB0FC9-98C8-4A9B-93E0-B5099E280FD7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69" creationId="{79843BE6-759A-4E4B-AD21-2305BAB27BD0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70" creationId="{F5C59AE3-3B78-4EFB-8B1B-C73672FBD9D8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71" creationId="{CFFB2B0F-EAA5-4157-9123-12F3A5720C4C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72" creationId="{7011E91C-A8B4-48D8-80EA-FBDEEBBD5857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73" creationId="{A5511105-0FD4-4B9E-B743-A675EEC5D344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2" creationId="{37859624-06FC-4A0B-8DF5-CD9D6A460C24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3" creationId="{BE69BE62-FD4B-4976-AFAA-A0E7A4CEC0A9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4" creationId="{D4533F9F-C93B-4FBB-BEE5-4AA2A8FA1F82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5" creationId="{390230F9-394B-40E8-9625-169966E7F4EF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6" creationId="{75955E37-F978-4EBB-8477-8BB7C4944BC6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7" creationId="{4E03F94F-0FFE-425F-BFDD-8EA9E08A7FC6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88" creationId="{B580F1E3-76A6-4C83-93FA-453DAF97D6A6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94" creationId="{DE6B6EE6-4937-498A-9F71-04A68A76D9E1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95" creationId="{C1DF4D01-D1BC-41BB-9F4C-84DE77DE834B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96" creationId="{2E6FE3CD-52D5-4E79-B2FD-0F9FF78E4F9A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97" creationId="{7330F7BE-5CBC-44F2-9389-8BCB836DF5AD}"/>
          </ac:spMkLst>
        </pc:spChg>
        <pc:spChg chg="mod">
          <ac:chgData name="Darui Yen" userId="9260e8b005557ef1" providerId="LiveId" clId="{F48E5D44-C021-4380-9F5C-D9F76A5DC8C3}" dt="2021-05-30T13:24:25.935" v="2716" actId="1036"/>
          <ac:spMkLst>
            <pc:docMk/>
            <pc:sldMk cId="1063754154" sldId="306"/>
            <ac:spMk id="98" creationId="{98A82710-C075-4B9B-9271-17A56969C106}"/>
          </ac:spMkLst>
        </pc:sp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9" creationId="{5C966114-13E3-4EEE-966B-9B8555E992C6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15" creationId="{38BAD6DC-521D-4585-B749-1B0230BFADAE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17" creationId="{EA4C94A7-A0B2-489C-99D2-3FDA899A0D13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18" creationId="{C132A93F-A5C8-4321-8604-518C01471874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19" creationId="{FEC06F55-F278-4D9D-B9DA-9D7F938735B5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20" creationId="{5D0210FD-846C-4887-89A5-22DD692CDDAD}"/>
          </ac:cxnSpMkLst>
        </pc:cxnChg>
        <pc:cxnChg chg="mod">
          <ac:chgData name="Darui Yen" userId="9260e8b005557ef1" providerId="LiveId" clId="{F48E5D44-C021-4380-9F5C-D9F76A5DC8C3}" dt="2021-05-30T13:24:35.767" v="2724" actId="1036"/>
          <ac:cxnSpMkLst>
            <pc:docMk/>
            <pc:sldMk cId="1063754154" sldId="306"/>
            <ac:cxnSpMk id="21" creationId="{512051C6-DC25-4EBF-B178-3A9C2A3C7CBC}"/>
          </ac:cxnSpMkLst>
        </pc:cxnChg>
        <pc:cxnChg chg="mod">
          <ac:chgData name="Darui Yen" userId="9260e8b005557ef1" providerId="LiveId" clId="{F48E5D44-C021-4380-9F5C-D9F76A5DC8C3}" dt="2021-05-30T13:24:25.935" v="2716" actId="1036"/>
          <ac:cxnSpMkLst>
            <pc:docMk/>
            <pc:sldMk cId="1063754154" sldId="306"/>
            <ac:cxnSpMk id="38" creationId="{5CD27BBF-DBE9-4BC7-B849-AC58D2641A5B}"/>
          </ac:cxnSpMkLst>
        </pc:cxnChg>
        <pc:cxnChg chg="mod">
          <ac:chgData name="Darui Yen" userId="9260e8b005557ef1" providerId="LiveId" clId="{F48E5D44-C021-4380-9F5C-D9F76A5DC8C3}" dt="2021-05-30T13:24:25.935" v="2716" actId="1036"/>
          <ac:cxnSpMkLst>
            <pc:docMk/>
            <pc:sldMk cId="1063754154" sldId="306"/>
            <ac:cxnSpMk id="42" creationId="{9DDF4075-3670-4C6A-8A03-585AB3C040AF}"/>
          </ac:cxnSpMkLst>
        </pc:cxnChg>
        <pc:cxnChg chg="mod">
          <ac:chgData name="Darui Yen" userId="9260e8b005557ef1" providerId="LiveId" clId="{F48E5D44-C021-4380-9F5C-D9F76A5DC8C3}" dt="2021-05-30T13:24:25.935" v="2716" actId="1036"/>
          <ac:cxnSpMkLst>
            <pc:docMk/>
            <pc:sldMk cId="1063754154" sldId="306"/>
            <ac:cxnSpMk id="43" creationId="{0D55AA08-0F69-41B8-BBEC-466BF4A4E301}"/>
          </ac:cxnSpMkLst>
        </pc:cxnChg>
        <pc:cxnChg chg="add mod">
          <ac:chgData name="Darui Yen" userId="9260e8b005557ef1" providerId="LiveId" clId="{F48E5D44-C021-4380-9F5C-D9F76A5DC8C3}" dt="2021-05-30T13:25:01.989" v="2741" actId="1036"/>
          <ac:cxnSpMkLst>
            <pc:docMk/>
            <pc:sldMk cId="1063754154" sldId="306"/>
            <ac:cxnSpMk id="47" creationId="{E03C9F1B-7F46-480F-89C6-BF4CEE41C046}"/>
          </ac:cxnSpMkLst>
        </pc:cxnChg>
      </pc:sldChg>
      <pc:sldChg chg="addSp modSp ord">
        <pc:chgData name="Darui Yen" userId="9260e8b005557ef1" providerId="LiveId" clId="{F48E5D44-C021-4380-9F5C-D9F76A5DC8C3}" dt="2021-06-03T07:42:21.435" v="5937" actId="1037"/>
        <pc:sldMkLst>
          <pc:docMk/>
          <pc:sldMk cId="4289499390" sldId="308"/>
        </pc:sldMkLst>
        <pc:spChg chg="mod">
          <ac:chgData name="Darui Yen" userId="9260e8b005557ef1" providerId="LiveId" clId="{F48E5D44-C021-4380-9F5C-D9F76A5DC8C3}" dt="2021-05-25T09:41:23.504" v="2515" actId="12"/>
          <ac:spMkLst>
            <pc:docMk/>
            <pc:sldMk cId="4289499390" sldId="308"/>
            <ac:spMk id="3" creationId="{BEECFA44-4537-4494-88BB-EC20DA4A0929}"/>
          </ac:spMkLst>
        </pc:spChg>
        <pc:spChg chg="mod">
          <ac:chgData name="Darui Yen" userId="9260e8b005557ef1" providerId="LiveId" clId="{F48E5D44-C021-4380-9F5C-D9F76A5DC8C3}" dt="2021-05-20T12:18:52.461" v="2157" actId="1076"/>
          <ac:spMkLst>
            <pc:docMk/>
            <pc:sldMk cId="4289499390" sldId="308"/>
            <ac:spMk id="4" creationId="{AA129E9D-9616-445D-823E-6389B12FE77C}"/>
          </ac:spMkLst>
        </pc:spChg>
        <pc:spChg chg="mod">
          <ac:chgData name="Darui Yen" userId="9260e8b005557ef1" providerId="LiveId" clId="{F48E5D44-C021-4380-9F5C-D9F76A5DC8C3}" dt="2021-06-03T06:09:54.952" v="5918" actId="20577"/>
          <ac:spMkLst>
            <pc:docMk/>
            <pc:sldMk cId="4289499390" sldId="308"/>
            <ac:spMk id="5" creationId="{7721932B-327F-4E75-B261-6FEDFF64356C}"/>
          </ac:spMkLst>
        </pc:spChg>
        <pc:spChg chg="mod">
          <ac:chgData name="Darui Yen" userId="9260e8b005557ef1" providerId="LiveId" clId="{F48E5D44-C021-4380-9F5C-D9F76A5DC8C3}" dt="2021-05-25T09:41:40.354" v="2517" actId="1076"/>
          <ac:spMkLst>
            <pc:docMk/>
            <pc:sldMk cId="4289499390" sldId="308"/>
            <ac:spMk id="8" creationId="{4B1F8CF3-49FB-4563-A264-B3A1557F3A92}"/>
          </ac:spMkLst>
        </pc:spChg>
        <pc:cxnChg chg="add mod">
          <ac:chgData name="Darui Yen" userId="9260e8b005557ef1" providerId="LiveId" clId="{F48E5D44-C021-4380-9F5C-D9F76A5DC8C3}" dt="2021-06-03T07:42:21.435" v="5937" actId="1037"/>
          <ac:cxnSpMkLst>
            <pc:docMk/>
            <pc:sldMk cId="4289499390" sldId="308"/>
            <ac:cxnSpMk id="9" creationId="{72B73546-2911-4C91-9EC8-134C10CB3632}"/>
          </ac:cxnSpMkLst>
        </pc:cxnChg>
      </pc:sldChg>
      <pc:sldChg chg="addSp modSp">
        <pc:chgData name="Darui Yen" userId="9260e8b005557ef1" providerId="LiveId" clId="{F48E5D44-C021-4380-9F5C-D9F76A5DC8C3}" dt="2021-05-25T10:12:10.964" v="2648" actId="20577"/>
        <pc:sldMkLst>
          <pc:docMk/>
          <pc:sldMk cId="1691263158" sldId="309"/>
        </pc:sldMkLst>
        <pc:spChg chg="mod">
          <ac:chgData name="Darui Yen" userId="9260e8b005557ef1" providerId="LiveId" clId="{F48E5D44-C021-4380-9F5C-D9F76A5DC8C3}" dt="2021-05-25T10:12:10.964" v="2648" actId="20577"/>
          <ac:spMkLst>
            <pc:docMk/>
            <pc:sldMk cId="1691263158" sldId="309"/>
            <ac:spMk id="3" creationId="{68B4B7DB-577A-450B-90D8-5B8A2CAF157F}"/>
          </ac:spMkLst>
        </pc:spChg>
        <pc:spChg chg="mod">
          <ac:chgData name="Darui Yen" userId="9260e8b005557ef1" providerId="LiveId" clId="{F48E5D44-C021-4380-9F5C-D9F76A5DC8C3}" dt="2021-05-20T12:18:19.629" v="2154" actId="1076"/>
          <ac:spMkLst>
            <pc:docMk/>
            <pc:sldMk cId="1691263158" sldId="309"/>
            <ac:spMk id="4" creationId="{EB82D9D4-FC2A-47D5-B9C0-346E834C046D}"/>
          </ac:spMkLst>
        </pc:spChg>
        <pc:picChg chg="add mod">
          <ac:chgData name="Darui Yen" userId="9260e8b005557ef1" providerId="LiveId" clId="{F48E5D44-C021-4380-9F5C-D9F76A5DC8C3}" dt="2021-05-20T12:41:29.082" v="2192" actId="571"/>
          <ac:picMkLst>
            <pc:docMk/>
            <pc:sldMk cId="1691263158" sldId="309"/>
            <ac:picMk id="7" creationId="{DB782764-7705-42C8-AE22-1F0326043D55}"/>
          </ac:picMkLst>
        </pc:picChg>
      </pc:sldChg>
      <pc:sldChg chg="ord">
        <pc:chgData name="Darui Yen" userId="9260e8b005557ef1" providerId="LiveId" clId="{F48E5D44-C021-4380-9F5C-D9F76A5DC8C3}" dt="2021-05-30T13:20:37.816" v="2652"/>
        <pc:sldMkLst>
          <pc:docMk/>
          <pc:sldMk cId="40265316" sldId="310"/>
        </pc:sldMkLst>
      </pc:sldChg>
      <pc:sldChg chg="modSp ord">
        <pc:chgData name="Darui Yen" userId="9260e8b005557ef1" providerId="LiveId" clId="{F48E5D44-C021-4380-9F5C-D9F76A5DC8C3}" dt="2021-05-30T15:14:19.380" v="2862" actId="1076"/>
        <pc:sldMkLst>
          <pc:docMk/>
          <pc:sldMk cId="3964987363" sldId="311"/>
        </pc:sldMkLst>
        <pc:spChg chg="mod">
          <ac:chgData name="Darui Yen" userId="9260e8b005557ef1" providerId="LiveId" clId="{F48E5D44-C021-4380-9F5C-D9F76A5DC8C3}" dt="2021-05-30T15:14:19.380" v="2862" actId="1076"/>
          <ac:spMkLst>
            <pc:docMk/>
            <pc:sldMk cId="3964987363" sldId="311"/>
            <ac:spMk id="5" creationId="{476B5389-31BE-4091-B446-8E503E967E72}"/>
          </ac:spMkLst>
        </pc:spChg>
        <pc:spChg chg="mod">
          <ac:chgData name="Darui Yen" userId="9260e8b005557ef1" providerId="LiveId" clId="{F48E5D44-C021-4380-9F5C-D9F76A5DC8C3}" dt="2021-05-25T09:39:10.544" v="2502" actId="1036"/>
          <ac:spMkLst>
            <pc:docMk/>
            <pc:sldMk cId="3964987363" sldId="311"/>
            <ac:spMk id="9" creationId="{EB427499-8D3E-46CF-8B1E-87420C41D81F}"/>
          </ac:spMkLst>
        </pc:spChg>
        <pc:picChg chg="mod">
          <ac:chgData name="Darui Yen" userId="9260e8b005557ef1" providerId="LiveId" clId="{F48E5D44-C021-4380-9F5C-D9F76A5DC8C3}" dt="2021-05-30T15:14:11.487" v="2861" actId="1076"/>
          <ac:picMkLst>
            <pc:docMk/>
            <pc:sldMk cId="3964987363" sldId="311"/>
            <ac:picMk id="6" creationId="{E6727EBA-33F9-41EA-8EC7-A9CDD8E0B843}"/>
          </ac:picMkLst>
        </pc:picChg>
      </pc:sldChg>
      <pc:sldChg chg="addSp delSp modSp">
        <pc:chgData name="Darui Yen" userId="9260e8b005557ef1" providerId="LiveId" clId="{F48E5D44-C021-4380-9F5C-D9F76A5DC8C3}" dt="2021-06-03T08:47:40.430" v="6007" actId="1076"/>
        <pc:sldMkLst>
          <pc:docMk/>
          <pc:sldMk cId="2941242065" sldId="315"/>
        </pc:sldMkLst>
        <pc:spChg chg="del mod">
          <ac:chgData name="Darui Yen" userId="9260e8b005557ef1" providerId="LiveId" clId="{F48E5D44-C021-4380-9F5C-D9F76A5DC8C3}" dt="2021-05-18T12:03:40.267" v="548" actId="478"/>
          <ac:spMkLst>
            <pc:docMk/>
            <pc:sldMk cId="2941242065" sldId="315"/>
            <ac:spMk id="2" creationId="{F2E00E8F-A5A2-49B9-A121-C18C449B5F78}"/>
          </ac:spMkLst>
        </pc:spChg>
        <pc:spChg chg="ord">
          <ac:chgData name="Darui Yen" userId="9260e8b005557ef1" providerId="LiveId" clId="{F48E5D44-C021-4380-9F5C-D9F76A5DC8C3}" dt="2021-05-18T12:03:51.096" v="549" actId="166"/>
          <ac:spMkLst>
            <pc:docMk/>
            <pc:sldMk cId="2941242065" sldId="315"/>
            <ac:spMk id="4" creationId="{5BE73156-EB7B-4899-9F10-5A339527D6B7}"/>
          </ac:spMkLst>
        </pc:spChg>
        <pc:spChg chg="add del mod">
          <ac:chgData name="Darui Yen" userId="9260e8b005557ef1" providerId="LiveId" clId="{F48E5D44-C021-4380-9F5C-D9F76A5DC8C3}" dt="2021-05-18T12:04:01.360" v="551" actId="478"/>
          <ac:spMkLst>
            <pc:docMk/>
            <pc:sldMk cId="2941242065" sldId="315"/>
            <ac:spMk id="8" creationId="{83FDF554-533C-4746-B16A-78789BF220ED}"/>
          </ac:spMkLst>
        </pc:spChg>
        <pc:picChg chg="del">
          <ac:chgData name="Darui Yen" userId="9260e8b005557ef1" providerId="LiveId" clId="{F48E5D44-C021-4380-9F5C-D9F76A5DC8C3}" dt="2021-05-18T12:03:13.443" v="542" actId="478"/>
          <ac:picMkLst>
            <pc:docMk/>
            <pc:sldMk cId="2941242065" sldId="315"/>
            <ac:picMk id="5" creationId="{80A18745-A8F5-4FC7-85D1-19A17B785592}"/>
          </ac:picMkLst>
        </pc:picChg>
        <pc:picChg chg="add mod ord">
          <ac:chgData name="Darui Yen" userId="9260e8b005557ef1" providerId="LiveId" clId="{F48E5D44-C021-4380-9F5C-D9F76A5DC8C3}" dt="2021-06-03T08:47:40.430" v="6007" actId="1076"/>
          <ac:picMkLst>
            <pc:docMk/>
            <pc:sldMk cId="2941242065" sldId="315"/>
            <ac:picMk id="6" creationId="{A1C6E986-8CE0-4E62-AE93-6692CE27AE78}"/>
          </ac:picMkLst>
        </pc:picChg>
      </pc:sldChg>
      <pc:sldChg chg="addSp modSp ord">
        <pc:chgData name="Darui Yen" userId="9260e8b005557ef1" providerId="LiveId" clId="{F48E5D44-C021-4380-9F5C-D9F76A5DC8C3}" dt="2021-06-03T07:40:44.476" v="5930"/>
        <pc:sldMkLst>
          <pc:docMk/>
          <pc:sldMk cId="115596551" sldId="316"/>
        </pc:sldMkLst>
        <pc:picChg chg="mod modCrop">
          <ac:chgData name="Darui Yen" userId="9260e8b005557ef1" providerId="LiveId" clId="{F48E5D44-C021-4380-9F5C-D9F76A5DC8C3}" dt="2021-05-30T13:30:12.148" v="2798" actId="732"/>
          <ac:picMkLst>
            <pc:docMk/>
            <pc:sldMk cId="115596551" sldId="316"/>
            <ac:picMk id="6" creationId="{2B42A92F-6ACF-4349-A55E-3BC0C48B0AE2}"/>
          </ac:picMkLst>
        </pc:picChg>
        <pc:cxnChg chg="add mod">
          <ac:chgData name="Darui Yen" userId="9260e8b005557ef1" providerId="LiveId" clId="{F48E5D44-C021-4380-9F5C-D9F76A5DC8C3}" dt="2021-05-30T13:30:24.143" v="2821" actId="1038"/>
          <ac:cxnSpMkLst>
            <pc:docMk/>
            <pc:sldMk cId="115596551" sldId="316"/>
            <ac:cxnSpMk id="5" creationId="{3D8930CC-6E60-4302-9309-F1BE5AE7B361}"/>
          </ac:cxnSpMkLst>
        </pc:cxnChg>
      </pc:sldChg>
      <pc:sldChg chg="modSp">
        <pc:chgData name="Darui Yen" userId="9260e8b005557ef1" providerId="LiveId" clId="{F48E5D44-C021-4380-9F5C-D9F76A5DC8C3}" dt="2021-05-30T16:11:25.526" v="2892" actId="1076"/>
        <pc:sldMkLst>
          <pc:docMk/>
          <pc:sldMk cId="2929757493" sldId="334"/>
        </pc:sldMkLst>
        <pc:picChg chg="mod">
          <ac:chgData name="Darui Yen" userId="9260e8b005557ef1" providerId="LiveId" clId="{F48E5D44-C021-4380-9F5C-D9F76A5DC8C3}" dt="2021-05-30T16:11:25.526" v="2892" actId="1076"/>
          <ac:picMkLst>
            <pc:docMk/>
            <pc:sldMk cId="2929757493" sldId="334"/>
            <ac:picMk id="3" creationId="{04CE28F3-5DF9-4605-97EB-6E144876C4C0}"/>
          </ac:picMkLst>
        </pc:picChg>
      </pc:sldChg>
      <pc:sldChg chg="modSp ord modTransition">
        <pc:chgData name="Darui Yen" userId="9260e8b005557ef1" providerId="LiveId" clId="{F48E5D44-C021-4380-9F5C-D9F76A5DC8C3}" dt="2021-06-03T07:40:44.476" v="5930"/>
        <pc:sldMkLst>
          <pc:docMk/>
          <pc:sldMk cId="1941981480" sldId="335"/>
        </pc:sldMkLst>
        <pc:picChg chg="mod">
          <ac:chgData name="Darui Yen" userId="9260e8b005557ef1" providerId="LiveId" clId="{F48E5D44-C021-4380-9F5C-D9F76A5DC8C3}" dt="2021-05-30T16:11:35.621" v="2894" actId="1076"/>
          <ac:picMkLst>
            <pc:docMk/>
            <pc:sldMk cId="1941981480" sldId="335"/>
            <ac:picMk id="6" creationId="{E08A2A93-6910-4081-8F97-FF25B6CE018A}"/>
          </ac:picMkLst>
        </pc:picChg>
      </pc:sldChg>
      <pc:sldChg chg="addSp modSp ord">
        <pc:chgData name="Darui Yen" userId="9260e8b005557ef1" providerId="LiveId" clId="{F48E5D44-C021-4380-9F5C-D9F76A5DC8C3}" dt="2021-06-03T03:13:26.110" v="5885" actId="1076"/>
        <pc:sldMkLst>
          <pc:docMk/>
          <pc:sldMk cId="3753649044" sldId="338"/>
        </pc:sldMkLst>
        <pc:spChg chg="mod">
          <ac:chgData name="Darui Yen" userId="9260e8b005557ef1" providerId="LiveId" clId="{F48E5D44-C021-4380-9F5C-D9F76A5DC8C3}" dt="2021-06-03T03:11:35.222" v="5843" actId="20577"/>
          <ac:spMkLst>
            <pc:docMk/>
            <pc:sldMk cId="3753649044" sldId="338"/>
            <ac:spMk id="2" creationId="{4F2C1D48-E0F2-4426-8B90-614595120B08}"/>
          </ac:spMkLst>
        </pc:spChg>
        <pc:picChg chg="mod">
          <ac:chgData name="Darui Yen" userId="9260e8b005557ef1" providerId="LiveId" clId="{F48E5D44-C021-4380-9F5C-D9F76A5DC8C3}" dt="2021-06-03T03:13:26.110" v="5885" actId="1076"/>
          <ac:picMkLst>
            <pc:docMk/>
            <pc:sldMk cId="3753649044" sldId="338"/>
            <ac:picMk id="7" creationId="{6AB39963-5954-42AD-9650-49CBB35FA0D6}"/>
          </ac:picMkLst>
        </pc:picChg>
        <pc:cxnChg chg="add mod">
          <ac:chgData name="Darui Yen" userId="9260e8b005557ef1" providerId="LiveId" clId="{F48E5D44-C021-4380-9F5C-D9F76A5DC8C3}" dt="2021-06-03T03:12:06.105" v="5883" actId="1038"/>
          <ac:cxnSpMkLst>
            <pc:docMk/>
            <pc:sldMk cId="3753649044" sldId="338"/>
            <ac:cxnSpMk id="8" creationId="{323A8A7C-876D-4EE5-ADBE-CE4AD0F2A176}"/>
          </ac:cxnSpMkLst>
        </pc:cxnChg>
      </pc:sldChg>
      <pc:sldChg chg="addSp modSp">
        <pc:chgData name="Darui Yen" userId="9260e8b005557ef1" providerId="LiveId" clId="{F48E5D44-C021-4380-9F5C-D9F76A5DC8C3}" dt="2021-06-03T08:48:19.637" v="6010" actId="20577"/>
        <pc:sldMkLst>
          <pc:docMk/>
          <pc:sldMk cId="471528177" sldId="351"/>
        </pc:sldMkLst>
        <pc:spChg chg="mod">
          <ac:chgData name="Darui Yen" userId="9260e8b005557ef1" providerId="LiveId" clId="{F48E5D44-C021-4380-9F5C-D9F76A5DC8C3}" dt="2021-06-03T08:48:19.637" v="6010" actId="20577"/>
          <ac:spMkLst>
            <pc:docMk/>
            <pc:sldMk cId="471528177" sldId="351"/>
            <ac:spMk id="2" creationId="{9BD942E4-3D2A-4663-9DCA-148994093A5B}"/>
          </ac:spMkLst>
        </pc:spChg>
        <pc:spChg chg="mod">
          <ac:chgData name="Darui Yen" userId="9260e8b005557ef1" providerId="LiveId" clId="{F48E5D44-C021-4380-9F5C-D9F76A5DC8C3}" dt="2021-06-02T08:08:59.817" v="5092" actId="2710"/>
          <ac:spMkLst>
            <pc:docMk/>
            <pc:sldMk cId="471528177" sldId="351"/>
            <ac:spMk id="3" creationId="{CD4B0031-D1E4-4B51-80F8-F97A40318EB6}"/>
          </ac:spMkLst>
        </pc:spChg>
        <pc:spChg chg="add mod">
          <ac:chgData name="Darui Yen" userId="9260e8b005557ef1" providerId="LiveId" clId="{F48E5D44-C021-4380-9F5C-D9F76A5DC8C3}" dt="2021-05-20T07:30:51.747" v="1648" actId="1076"/>
          <ac:spMkLst>
            <pc:docMk/>
            <pc:sldMk cId="471528177" sldId="351"/>
            <ac:spMk id="5" creationId="{FB5C8104-0C82-4F58-A7B3-BC4590C4E623}"/>
          </ac:spMkLst>
        </pc:spChg>
      </pc:sldChg>
      <pc:sldChg chg="addSp modSp">
        <pc:chgData name="Darui Yen" userId="9260e8b005557ef1" providerId="LiveId" clId="{F48E5D44-C021-4380-9F5C-D9F76A5DC8C3}" dt="2021-05-25T09:53:54.656" v="2594" actId="1076"/>
        <pc:sldMkLst>
          <pc:docMk/>
          <pc:sldMk cId="2494619506" sldId="359"/>
        </pc:sldMkLst>
        <pc:spChg chg="mod">
          <ac:chgData name="Darui Yen" userId="9260e8b005557ef1" providerId="LiveId" clId="{F48E5D44-C021-4380-9F5C-D9F76A5DC8C3}" dt="2021-05-25T09:53:54.656" v="2594" actId="1076"/>
          <ac:spMkLst>
            <pc:docMk/>
            <pc:sldMk cId="2494619506" sldId="359"/>
            <ac:spMk id="7" creationId="{D36B905E-7EFB-4E09-ADAE-1D16A701D794}"/>
          </ac:spMkLst>
        </pc:spChg>
        <pc:spChg chg="add mod">
          <ac:chgData name="Darui Yen" userId="9260e8b005557ef1" providerId="LiveId" clId="{F48E5D44-C021-4380-9F5C-D9F76A5DC8C3}" dt="2021-05-20T07:31:33.439" v="1678" actId="1076"/>
          <ac:spMkLst>
            <pc:docMk/>
            <pc:sldMk cId="2494619506" sldId="359"/>
            <ac:spMk id="8" creationId="{1C12B20C-6D0B-4106-9DA7-05BE7DA5F22D}"/>
          </ac:spMkLst>
        </pc:spChg>
        <pc:picChg chg="mod">
          <ac:chgData name="Darui Yen" userId="9260e8b005557ef1" providerId="LiveId" clId="{F48E5D44-C021-4380-9F5C-D9F76A5DC8C3}" dt="2021-05-20T07:31:16.723" v="1675" actId="1035"/>
          <ac:picMkLst>
            <pc:docMk/>
            <pc:sldMk cId="2494619506" sldId="359"/>
            <ac:picMk id="6" creationId="{3F93F8FB-749C-412B-B7DF-91FA4D1D8D1E}"/>
          </ac:picMkLst>
        </pc:picChg>
        <pc:cxnChg chg="mod">
          <ac:chgData name="Darui Yen" userId="9260e8b005557ef1" providerId="LiveId" clId="{F48E5D44-C021-4380-9F5C-D9F76A5DC8C3}" dt="2021-05-20T07:31:16.723" v="1675" actId="1035"/>
          <ac:cxnSpMkLst>
            <pc:docMk/>
            <pc:sldMk cId="2494619506" sldId="359"/>
            <ac:cxnSpMk id="5" creationId="{25409FDF-B904-44F4-80BD-44048B4A0446}"/>
          </ac:cxnSpMkLst>
        </pc:cxnChg>
      </pc:sldChg>
      <pc:sldChg chg="addSp modSp modNotesTx">
        <pc:chgData name="Darui Yen" userId="9260e8b005557ef1" providerId="LiveId" clId="{F48E5D44-C021-4380-9F5C-D9F76A5DC8C3}" dt="2021-06-03T08:49:27.539" v="6033" actId="20577"/>
        <pc:sldMkLst>
          <pc:docMk/>
          <pc:sldMk cId="4192991698" sldId="360"/>
        </pc:sldMkLst>
        <pc:spChg chg="mod">
          <ac:chgData name="Darui Yen" userId="9260e8b005557ef1" providerId="LiveId" clId="{F48E5D44-C021-4380-9F5C-D9F76A5DC8C3}" dt="2021-06-03T08:49:06.530" v="6011" actId="20577"/>
          <ac:spMkLst>
            <pc:docMk/>
            <pc:sldMk cId="4192991698" sldId="360"/>
            <ac:spMk id="2" creationId="{57212E45-A90E-485B-8FF9-8CC6156A347D}"/>
          </ac:spMkLst>
        </pc:spChg>
        <pc:spChg chg="mod">
          <ac:chgData name="Darui Yen" userId="9260e8b005557ef1" providerId="LiveId" clId="{F48E5D44-C021-4380-9F5C-D9F76A5DC8C3}" dt="2021-06-02T08:14:49.925" v="5099" actId="1035"/>
          <ac:spMkLst>
            <pc:docMk/>
            <pc:sldMk cId="4192991698" sldId="360"/>
            <ac:spMk id="5" creationId="{E620DCA7-DB71-4310-A54A-21C0A1489C2E}"/>
          </ac:spMkLst>
        </pc:spChg>
        <pc:spChg chg="mod">
          <ac:chgData name="Darui Yen" userId="9260e8b005557ef1" providerId="LiveId" clId="{F48E5D44-C021-4380-9F5C-D9F76A5DC8C3}" dt="2021-06-02T08:14:49.925" v="5099" actId="1035"/>
          <ac:spMkLst>
            <pc:docMk/>
            <pc:sldMk cId="4192991698" sldId="360"/>
            <ac:spMk id="7" creationId="{4789D9D5-4500-495F-88AE-607475EBD97F}"/>
          </ac:spMkLst>
        </pc:spChg>
        <pc:spChg chg="mod">
          <ac:chgData name="Darui Yen" userId="9260e8b005557ef1" providerId="LiveId" clId="{F48E5D44-C021-4380-9F5C-D9F76A5DC8C3}" dt="2021-06-02T08:14:49.925" v="5099" actId="1035"/>
          <ac:spMkLst>
            <pc:docMk/>
            <pc:sldMk cId="4192991698" sldId="360"/>
            <ac:spMk id="8" creationId="{183CF871-3462-4E27-AF1A-2A6BF2F6AD3C}"/>
          </ac:spMkLst>
        </pc:spChg>
        <pc:spChg chg="mod">
          <ac:chgData name="Darui Yen" userId="9260e8b005557ef1" providerId="LiveId" clId="{F48E5D44-C021-4380-9F5C-D9F76A5DC8C3}" dt="2021-06-02T08:14:49.925" v="5099" actId="1035"/>
          <ac:spMkLst>
            <pc:docMk/>
            <pc:sldMk cId="4192991698" sldId="360"/>
            <ac:spMk id="9" creationId="{294F32A8-F29D-4F60-83F5-BB2744633C5A}"/>
          </ac:spMkLst>
        </pc:spChg>
        <pc:spChg chg="mod">
          <ac:chgData name="Darui Yen" userId="9260e8b005557ef1" providerId="LiveId" clId="{F48E5D44-C021-4380-9F5C-D9F76A5DC8C3}" dt="2021-06-02T08:14:49.925" v="5099" actId="1035"/>
          <ac:spMkLst>
            <pc:docMk/>
            <pc:sldMk cId="4192991698" sldId="360"/>
            <ac:spMk id="10" creationId="{348EFE4D-A8C1-4191-97B0-E54CC9B5E27E}"/>
          </ac:spMkLst>
        </pc:spChg>
        <pc:spChg chg="add mod">
          <ac:chgData name="Darui Yen" userId="9260e8b005557ef1" providerId="LiveId" clId="{F48E5D44-C021-4380-9F5C-D9F76A5DC8C3}" dt="2021-05-20T07:33:23.522" v="1731" actId="1036"/>
          <ac:spMkLst>
            <pc:docMk/>
            <pc:sldMk cId="4192991698" sldId="360"/>
            <ac:spMk id="11" creationId="{F3898A7E-BB7B-448C-9440-706AE122EB43}"/>
          </ac:spMkLst>
        </pc:spChg>
        <pc:picChg chg="mod">
          <ac:chgData name="Darui Yen" userId="9260e8b005557ef1" providerId="LiveId" clId="{F48E5D44-C021-4380-9F5C-D9F76A5DC8C3}" dt="2021-06-02T08:14:49.925" v="5099" actId="1035"/>
          <ac:picMkLst>
            <pc:docMk/>
            <pc:sldMk cId="4192991698" sldId="360"/>
            <ac:picMk id="6" creationId="{76153367-0771-4B5F-A435-1393AFEDB658}"/>
          </ac:picMkLst>
        </pc:picChg>
      </pc:sldChg>
      <pc:sldChg chg="addSp delSp modSp">
        <pc:chgData name="Darui Yen" userId="9260e8b005557ef1" providerId="LiveId" clId="{F48E5D44-C021-4380-9F5C-D9F76A5DC8C3}" dt="2021-06-03T08:53:46.178" v="6086" actId="14100"/>
        <pc:sldMkLst>
          <pc:docMk/>
          <pc:sldMk cId="1332843927" sldId="362"/>
        </pc:sldMkLst>
        <pc:spChg chg="add mod">
          <ac:chgData name="Darui Yen" userId="9260e8b005557ef1" providerId="LiveId" clId="{F48E5D44-C021-4380-9F5C-D9F76A5DC8C3}" dt="2021-05-20T07:45:24.114" v="1925" actId="1076"/>
          <ac:spMkLst>
            <pc:docMk/>
            <pc:sldMk cId="1332843927" sldId="362"/>
            <ac:spMk id="2" creationId="{BFF4CA76-DAAA-48B2-BD47-FE49B470B51A}"/>
          </ac:spMkLst>
        </pc:spChg>
        <pc:spChg chg="del">
          <ac:chgData name="Darui Yen" userId="9260e8b005557ef1" providerId="LiveId" clId="{F48E5D44-C021-4380-9F5C-D9F76A5DC8C3}" dt="2021-05-14T07:04:31.056" v="143" actId="478"/>
          <ac:spMkLst>
            <pc:docMk/>
            <pc:sldMk cId="1332843927" sldId="362"/>
            <ac:spMk id="2" creationId="{C51DFCD7-CDB5-4A48-B602-2E904C47123E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3" creationId="{C5B49339-ADB5-44E0-BDD1-F4A5B1098838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7" creationId="{D1A430AA-2864-4120-B7D7-623FEE184487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8" creationId="{571149A0-A035-43EB-8E42-35D50E927223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9" creationId="{BC44F6E5-AA2C-459D-A26B-B5C0F4038914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10" creationId="{A2E9D19E-F684-4B7F-B36A-0571489F9C4E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11" creationId="{86104BD1-AD4B-4C2E-BC4F-07FC4F09277E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12" creationId="{037F0538-57F3-4EE0-BCEF-9FE3500EB792}"/>
          </ac:spMkLst>
        </pc:spChg>
        <pc:spChg chg="mod">
          <ac:chgData name="Darui Yen" userId="9260e8b005557ef1" providerId="LiveId" clId="{F48E5D44-C021-4380-9F5C-D9F76A5DC8C3}" dt="2021-05-14T07:04:55.812" v="185" actId="1037"/>
          <ac:spMkLst>
            <pc:docMk/>
            <pc:sldMk cId="1332843927" sldId="362"/>
            <ac:spMk id="13" creationId="{AEF306DB-CFDB-435D-81F8-7D8B1A4B6B1C}"/>
          </ac:spMkLst>
        </pc:spChg>
        <pc:spChg chg="add mod">
          <ac:chgData name="Darui Yen" userId="9260e8b005557ef1" providerId="LiveId" clId="{F48E5D44-C021-4380-9F5C-D9F76A5DC8C3}" dt="2021-05-20T07:39:20.812" v="1784" actId="1076"/>
          <ac:spMkLst>
            <pc:docMk/>
            <pc:sldMk cId="1332843927" sldId="362"/>
            <ac:spMk id="14" creationId="{524BA8F6-7AF7-4F73-B888-CDD5C7A43960}"/>
          </ac:spMkLst>
        </pc:spChg>
        <pc:spChg chg="add del mod">
          <ac:chgData name="Darui Yen" userId="9260e8b005557ef1" providerId="LiveId" clId="{F48E5D44-C021-4380-9F5C-D9F76A5DC8C3}" dt="2021-05-14T07:04:34.399" v="145" actId="478"/>
          <ac:spMkLst>
            <pc:docMk/>
            <pc:sldMk cId="1332843927" sldId="362"/>
            <ac:spMk id="14" creationId="{6EC989C6-813D-4E6A-BF41-69943DB17A3F}"/>
          </ac:spMkLst>
        </pc:spChg>
        <pc:spChg chg="add mod">
          <ac:chgData name="Darui Yen" userId="9260e8b005557ef1" providerId="LiveId" clId="{F48E5D44-C021-4380-9F5C-D9F76A5DC8C3}" dt="2021-06-03T08:53:46.178" v="6086" actId="14100"/>
          <ac:spMkLst>
            <pc:docMk/>
            <pc:sldMk cId="1332843927" sldId="362"/>
            <ac:spMk id="15" creationId="{720F129A-117C-4EE5-9051-059A6E4E7C62}"/>
          </ac:spMkLst>
        </pc:spChg>
        <pc:spChg chg="add mod">
          <ac:chgData name="Darui Yen" userId="9260e8b005557ef1" providerId="LiveId" clId="{F48E5D44-C021-4380-9F5C-D9F76A5DC8C3}" dt="2021-05-20T07:39:43.338" v="1798" actId="1076"/>
          <ac:spMkLst>
            <pc:docMk/>
            <pc:sldMk cId="1332843927" sldId="362"/>
            <ac:spMk id="16" creationId="{E629C063-0DF9-4C93-9B31-0345F82B245B}"/>
          </ac:spMkLst>
        </pc:spChg>
        <pc:spChg chg="add mod">
          <ac:chgData name="Darui Yen" userId="9260e8b005557ef1" providerId="LiveId" clId="{F48E5D44-C021-4380-9F5C-D9F76A5DC8C3}" dt="2021-05-20T07:40:10.526" v="1814" actId="1076"/>
          <ac:spMkLst>
            <pc:docMk/>
            <pc:sldMk cId="1332843927" sldId="362"/>
            <ac:spMk id="17" creationId="{F9E7C72A-B997-46EA-8AC1-1E86C1BBBA85}"/>
          </ac:spMkLst>
        </pc:spChg>
        <pc:picChg chg="mod">
          <ac:chgData name="Darui Yen" userId="9260e8b005557ef1" providerId="LiveId" clId="{F48E5D44-C021-4380-9F5C-D9F76A5DC8C3}" dt="2021-05-14T07:04:55.812" v="185" actId="1037"/>
          <ac:picMkLst>
            <pc:docMk/>
            <pc:sldMk cId="1332843927" sldId="362"/>
            <ac:picMk id="6" creationId="{33785B74-A33C-464D-BE90-FC0A1BB3A1D8}"/>
          </ac:picMkLst>
        </pc:picChg>
      </pc:sldChg>
      <pc:sldChg chg="addSp modSp">
        <pc:chgData name="Darui Yen" userId="9260e8b005557ef1" providerId="LiveId" clId="{F48E5D44-C021-4380-9F5C-D9F76A5DC8C3}" dt="2021-06-03T08:53:02.781" v="6076" actId="20577"/>
        <pc:sldMkLst>
          <pc:docMk/>
          <pc:sldMk cId="1661575823" sldId="364"/>
        </pc:sldMkLst>
        <pc:spChg chg="mod">
          <ac:chgData name="Darui Yen" userId="9260e8b005557ef1" providerId="LiveId" clId="{F48E5D44-C021-4380-9F5C-D9F76A5DC8C3}" dt="2021-06-03T08:53:02.781" v="6076" actId="20577"/>
          <ac:spMkLst>
            <pc:docMk/>
            <pc:sldMk cId="1661575823" sldId="364"/>
            <ac:spMk id="3" creationId="{FA316C88-17E2-4152-9BB7-838D4F7045D8}"/>
          </ac:spMkLst>
        </pc:spChg>
        <pc:spChg chg="add">
          <ac:chgData name="Darui Yen" userId="9260e8b005557ef1" providerId="LiveId" clId="{F48E5D44-C021-4380-9F5C-D9F76A5DC8C3}" dt="2021-05-20T07:37:02.760" v="1773"/>
          <ac:spMkLst>
            <pc:docMk/>
            <pc:sldMk cId="1661575823" sldId="364"/>
            <ac:spMk id="5" creationId="{2C8D3607-28DA-42E9-9BFC-5C6492678D16}"/>
          </ac:spMkLst>
        </pc:spChg>
      </pc:sldChg>
      <pc:sldChg chg="addSp modSp">
        <pc:chgData name="Darui Yen" userId="9260e8b005557ef1" providerId="LiveId" clId="{F48E5D44-C021-4380-9F5C-D9F76A5DC8C3}" dt="2021-06-02T08:19:52.290" v="5122" actId="20577"/>
        <pc:sldMkLst>
          <pc:docMk/>
          <pc:sldMk cId="791243878" sldId="369"/>
        </pc:sldMkLst>
        <pc:spChg chg="mod">
          <ac:chgData name="Darui Yen" userId="9260e8b005557ef1" providerId="LiveId" clId="{F48E5D44-C021-4380-9F5C-D9F76A5DC8C3}" dt="2021-06-02T08:19:52.290" v="5122" actId="20577"/>
          <ac:spMkLst>
            <pc:docMk/>
            <pc:sldMk cId="791243878" sldId="369"/>
            <ac:spMk id="2" creationId="{72BDFD9D-6054-46B0-8E1B-CDD12B7A5971}"/>
          </ac:spMkLst>
        </pc:spChg>
        <pc:spChg chg="mod">
          <ac:chgData name="Darui Yen" userId="9260e8b005557ef1" providerId="LiveId" clId="{F48E5D44-C021-4380-9F5C-D9F76A5DC8C3}" dt="2021-05-30T16:49:57.619" v="2905" actId="20577"/>
          <ac:spMkLst>
            <pc:docMk/>
            <pc:sldMk cId="791243878" sldId="369"/>
            <ac:spMk id="3" creationId="{023E18CE-387F-4DF6-BB18-8CA185DA9B15}"/>
          </ac:spMkLst>
        </pc:spChg>
        <pc:spChg chg="add">
          <ac:chgData name="Darui Yen" userId="9260e8b005557ef1" providerId="LiveId" clId="{F48E5D44-C021-4380-9F5C-D9F76A5DC8C3}" dt="2021-05-20T07:34:29.672" v="1747"/>
          <ac:spMkLst>
            <pc:docMk/>
            <pc:sldMk cId="791243878" sldId="369"/>
            <ac:spMk id="5" creationId="{DA679045-1D41-4DBD-90BD-13854326253D}"/>
          </ac:spMkLst>
        </pc:spChg>
      </pc:sldChg>
      <pc:sldChg chg="addSp modSp">
        <pc:chgData name="Darui Yen" userId="9260e8b005557ef1" providerId="LiveId" clId="{F48E5D44-C021-4380-9F5C-D9F76A5DC8C3}" dt="2021-06-03T08:50:27.061" v="6046" actId="20577"/>
        <pc:sldMkLst>
          <pc:docMk/>
          <pc:sldMk cId="3069300228" sldId="371"/>
        </pc:sldMkLst>
        <pc:spChg chg="mod">
          <ac:chgData name="Darui Yen" userId="9260e8b005557ef1" providerId="LiveId" clId="{F48E5D44-C021-4380-9F5C-D9F76A5DC8C3}" dt="2021-06-02T08:25:59.583" v="5174" actId="20577"/>
          <ac:spMkLst>
            <pc:docMk/>
            <pc:sldMk cId="3069300228" sldId="371"/>
            <ac:spMk id="2" creationId="{AF09196C-99C9-4DC3-A656-2EC3E91F6171}"/>
          </ac:spMkLst>
        </pc:spChg>
        <pc:spChg chg="mod">
          <ac:chgData name="Darui Yen" userId="9260e8b005557ef1" providerId="LiveId" clId="{F48E5D44-C021-4380-9F5C-D9F76A5DC8C3}" dt="2021-06-03T08:50:27.061" v="6046" actId="20577"/>
          <ac:spMkLst>
            <pc:docMk/>
            <pc:sldMk cId="3069300228" sldId="371"/>
            <ac:spMk id="3" creationId="{57CB1C20-4832-4F82-AB05-5B7885E10B80}"/>
          </ac:spMkLst>
        </pc:spChg>
        <pc:spChg chg="add mod">
          <ac:chgData name="Darui Yen" userId="9260e8b005557ef1" providerId="LiveId" clId="{F48E5D44-C021-4380-9F5C-D9F76A5DC8C3}" dt="2021-05-25T09:56:38.462" v="2613" actId="13926"/>
          <ac:spMkLst>
            <pc:docMk/>
            <pc:sldMk cId="3069300228" sldId="371"/>
            <ac:spMk id="5" creationId="{666308BD-131E-4795-B4B4-792542CFD755}"/>
          </ac:spMkLst>
        </pc:spChg>
        <pc:spChg chg="add mod">
          <ac:chgData name="Darui Yen" userId="9260e8b005557ef1" providerId="LiveId" clId="{F48E5D44-C021-4380-9F5C-D9F76A5DC8C3}" dt="2021-05-25T09:56:41.661" v="2614" actId="13926"/>
          <ac:spMkLst>
            <pc:docMk/>
            <pc:sldMk cId="3069300228" sldId="371"/>
            <ac:spMk id="6" creationId="{092DFB7B-3707-4795-BEF7-2734BDAF0BCB}"/>
          </ac:spMkLst>
        </pc:spChg>
        <pc:spChg chg="add">
          <ac:chgData name="Darui Yen" userId="9260e8b005557ef1" providerId="LiveId" clId="{F48E5D44-C021-4380-9F5C-D9F76A5DC8C3}" dt="2021-05-20T07:36:13.113" v="1748"/>
          <ac:spMkLst>
            <pc:docMk/>
            <pc:sldMk cId="3069300228" sldId="371"/>
            <ac:spMk id="7" creationId="{90C75420-F786-4427-BE46-59B9947482A7}"/>
          </ac:spMkLst>
        </pc:spChg>
      </pc:sldChg>
      <pc:sldChg chg="addSp modSp add">
        <pc:chgData name="Darui Yen" userId="9260e8b005557ef1" providerId="LiveId" clId="{F48E5D44-C021-4380-9F5C-D9F76A5DC8C3}" dt="2021-05-30T13:25:31.782" v="2745" actId="1076"/>
        <pc:sldMkLst>
          <pc:docMk/>
          <pc:sldMk cId="2294075781" sldId="372"/>
        </pc:sldMkLst>
        <pc:spChg chg="mod">
          <ac:chgData name="Darui Yen" userId="9260e8b005557ef1" providerId="LiveId" clId="{F48E5D44-C021-4380-9F5C-D9F76A5DC8C3}" dt="2021-05-18T12:17:42.920" v="554" actId="20577"/>
          <ac:spMkLst>
            <pc:docMk/>
            <pc:sldMk cId="2294075781" sldId="372"/>
            <ac:spMk id="2" creationId="{8BA5AFC6-8C77-4791-A3F3-D057EFEAA993}"/>
          </ac:spMkLst>
        </pc:spChg>
        <pc:picChg chg="add mod">
          <ac:chgData name="Darui Yen" userId="9260e8b005557ef1" providerId="LiveId" clId="{F48E5D44-C021-4380-9F5C-D9F76A5DC8C3}" dt="2021-05-14T01:57:51.481" v="19" actId="1076"/>
          <ac:picMkLst>
            <pc:docMk/>
            <pc:sldMk cId="2294075781" sldId="372"/>
            <ac:picMk id="5" creationId="{DBB80BEE-642B-4828-A499-EA8D25BEBD6F}"/>
          </ac:picMkLst>
        </pc:picChg>
        <pc:cxnChg chg="add mod">
          <ac:chgData name="Darui Yen" userId="9260e8b005557ef1" providerId="LiveId" clId="{F48E5D44-C021-4380-9F5C-D9F76A5DC8C3}" dt="2021-05-30T13:25:31.782" v="2745" actId="1076"/>
          <ac:cxnSpMkLst>
            <pc:docMk/>
            <pc:sldMk cId="2294075781" sldId="372"/>
            <ac:cxnSpMk id="6" creationId="{8F9C7F6A-24AF-40F3-BC0C-06E2D2553A59}"/>
          </ac:cxnSpMkLst>
        </pc:cxnChg>
      </pc:sldChg>
      <pc:sldChg chg="addSp delSp modSp add">
        <pc:chgData name="Darui Yen" userId="9260e8b005557ef1" providerId="LiveId" clId="{F48E5D44-C021-4380-9F5C-D9F76A5DC8C3}" dt="2021-06-02T10:09:37.942" v="5762" actId="1036"/>
        <pc:sldMkLst>
          <pc:docMk/>
          <pc:sldMk cId="1067098068" sldId="373"/>
        </pc:sldMkLst>
        <pc:spChg chg="mod">
          <ac:chgData name="Darui Yen" userId="9260e8b005557ef1" providerId="LiveId" clId="{F48E5D44-C021-4380-9F5C-D9F76A5DC8C3}" dt="2021-05-30T15:18:44.217" v="2869" actId="1038"/>
          <ac:spMkLst>
            <pc:docMk/>
            <pc:sldMk cId="1067098068" sldId="373"/>
            <ac:spMk id="2" creationId="{EAA86749-ED5F-4456-94C9-18C1A179F387}"/>
          </ac:spMkLst>
        </pc:spChg>
        <pc:spChg chg="mod">
          <ac:chgData name="Darui Yen" userId="9260e8b005557ef1" providerId="LiveId" clId="{F48E5D44-C021-4380-9F5C-D9F76A5DC8C3}" dt="2021-05-30T16:04:20.266" v="2889" actId="20577"/>
          <ac:spMkLst>
            <pc:docMk/>
            <pc:sldMk cId="1067098068" sldId="373"/>
            <ac:spMk id="3" creationId="{CAA27198-FD3C-42AD-B4C4-99856E082403}"/>
          </ac:spMkLst>
        </pc:spChg>
        <pc:spChg chg="mod">
          <ac:chgData name="Darui Yen" userId="9260e8b005557ef1" providerId="LiveId" clId="{F48E5D44-C021-4380-9F5C-D9F76A5DC8C3}" dt="2021-05-25T09:17:01.617" v="2441" actId="1036"/>
          <ac:spMkLst>
            <pc:docMk/>
            <pc:sldMk cId="1067098068" sldId="373"/>
            <ac:spMk id="4" creationId="{CF9D9111-7FFE-458B-A9E3-31100F3B6ADE}"/>
          </ac:spMkLst>
        </pc:spChg>
        <pc:spChg chg="add mod">
          <ac:chgData name="Darui Yen" userId="9260e8b005557ef1" providerId="LiveId" clId="{F48E5D44-C021-4380-9F5C-D9F76A5DC8C3}" dt="2021-05-25T09:31:43.053" v="2454" actId="688"/>
          <ac:spMkLst>
            <pc:docMk/>
            <pc:sldMk cId="1067098068" sldId="373"/>
            <ac:spMk id="6" creationId="{9A08422E-50DF-4F9D-99F8-FF3AFD4E96AE}"/>
          </ac:spMkLst>
        </pc:spChg>
        <pc:spChg chg="add mod">
          <ac:chgData name="Darui Yen" userId="9260e8b005557ef1" providerId="LiveId" clId="{F48E5D44-C021-4380-9F5C-D9F76A5DC8C3}" dt="2021-06-02T10:09:37.942" v="5762" actId="1036"/>
          <ac:spMkLst>
            <pc:docMk/>
            <pc:sldMk cId="1067098068" sldId="373"/>
            <ac:spMk id="9" creationId="{99738B61-9007-4E4F-9608-A7FD0A238BAC}"/>
          </ac:spMkLst>
        </pc:spChg>
        <pc:picChg chg="add mod ord">
          <ac:chgData name="Darui Yen" userId="9260e8b005557ef1" providerId="LiveId" clId="{F48E5D44-C021-4380-9F5C-D9F76A5DC8C3}" dt="2021-05-25T09:16:46.079" v="2432" actId="167"/>
          <ac:picMkLst>
            <pc:docMk/>
            <pc:sldMk cId="1067098068" sldId="373"/>
            <ac:picMk id="5" creationId="{16D69A90-E1CC-4ED9-9A77-E3FBA1F57629}"/>
          </ac:picMkLst>
        </pc:picChg>
        <pc:picChg chg="add del mod">
          <ac:chgData name="Darui Yen" userId="9260e8b005557ef1" providerId="LiveId" clId="{F48E5D44-C021-4380-9F5C-D9F76A5DC8C3}" dt="2021-05-20T12:46:25.371" v="2265" actId="478"/>
          <ac:picMkLst>
            <pc:docMk/>
            <pc:sldMk cId="1067098068" sldId="373"/>
            <ac:picMk id="5" creationId="{8B56F527-2A2A-4A41-AD59-DA57549336F9}"/>
          </ac:picMkLst>
        </pc:picChg>
        <pc:cxnChg chg="add mod">
          <ac:chgData name="Darui Yen" userId="9260e8b005557ef1" providerId="LiveId" clId="{F48E5D44-C021-4380-9F5C-D9F76A5DC8C3}" dt="2021-05-30T15:18:44.217" v="2869" actId="1038"/>
          <ac:cxnSpMkLst>
            <pc:docMk/>
            <pc:sldMk cId="1067098068" sldId="373"/>
            <ac:cxnSpMk id="8" creationId="{D1FA5B1C-66F0-484F-B4E7-626B7C93C13E}"/>
          </ac:cxnSpMkLst>
        </pc:cxnChg>
      </pc:sldChg>
      <pc:sldChg chg="addSp modSp add">
        <pc:chgData name="Darui Yen" userId="9260e8b005557ef1" providerId="LiveId" clId="{F48E5D44-C021-4380-9F5C-D9F76A5DC8C3}" dt="2021-06-03T07:42:03.942" v="5934" actId="20577"/>
        <pc:sldMkLst>
          <pc:docMk/>
          <pc:sldMk cId="1711881389" sldId="375"/>
        </pc:sldMkLst>
        <pc:spChg chg="mod">
          <ac:chgData name="Darui Yen" userId="9260e8b005557ef1" providerId="LiveId" clId="{F48E5D44-C021-4380-9F5C-D9F76A5DC8C3}" dt="2021-05-30T13:23:11.109" v="2663" actId="1076"/>
          <ac:spMkLst>
            <pc:docMk/>
            <pc:sldMk cId="1711881389" sldId="375"/>
            <ac:spMk id="2" creationId="{C1EED04C-D4D5-4DA6-AACA-0243133E9E20}"/>
          </ac:spMkLst>
        </pc:spChg>
        <pc:spChg chg="mod">
          <ac:chgData name="Darui Yen" userId="9260e8b005557ef1" providerId="LiveId" clId="{F48E5D44-C021-4380-9F5C-D9F76A5DC8C3}" dt="2021-06-03T07:42:03.942" v="5934" actId="20577"/>
          <ac:spMkLst>
            <pc:docMk/>
            <pc:sldMk cId="1711881389" sldId="375"/>
            <ac:spMk id="3" creationId="{92939713-38FF-4D8C-A096-FBD5A6FA94C9}"/>
          </ac:spMkLst>
        </pc:spChg>
        <pc:spChg chg="add mod">
          <ac:chgData name="Darui Yen" userId="9260e8b005557ef1" providerId="LiveId" clId="{F48E5D44-C021-4380-9F5C-D9F76A5DC8C3}" dt="2021-05-30T15:21:49.399" v="2882" actId="1076"/>
          <ac:spMkLst>
            <pc:docMk/>
            <pc:sldMk cId="1711881389" sldId="375"/>
            <ac:spMk id="6" creationId="{8BD52222-639D-4818-83DD-B3037E02915C}"/>
          </ac:spMkLst>
        </pc:spChg>
        <pc:spChg chg="add mod">
          <ac:chgData name="Darui Yen" userId="9260e8b005557ef1" providerId="LiveId" clId="{F48E5D44-C021-4380-9F5C-D9F76A5DC8C3}" dt="2021-05-25T09:58:44.817" v="2623" actId="1038"/>
          <ac:spMkLst>
            <pc:docMk/>
            <pc:sldMk cId="1711881389" sldId="375"/>
            <ac:spMk id="7" creationId="{3BC2BAC4-9778-4D70-9545-26BA7EFCDECE}"/>
          </ac:spMkLst>
        </pc:spChg>
        <pc:spChg chg="add mod">
          <ac:chgData name="Darui Yen" userId="9260e8b005557ef1" providerId="LiveId" clId="{F48E5D44-C021-4380-9F5C-D9F76A5DC8C3}" dt="2021-05-25T09:58:20.846" v="2617" actId="207"/>
          <ac:spMkLst>
            <pc:docMk/>
            <pc:sldMk cId="1711881389" sldId="375"/>
            <ac:spMk id="8" creationId="{D6E4EE22-5EB5-46AA-A630-44DA8A8D2D99}"/>
          </ac:spMkLst>
        </pc:spChg>
        <pc:picChg chg="add mod ord modCrop">
          <ac:chgData name="Darui Yen" userId="9260e8b005557ef1" providerId="LiveId" clId="{F48E5D44-C021-4380-9F5C-D9F76A5DC8C3}" dt="2021-05-20T12:12:15.243" v="2035" actId="167"/>
          <ac:picMkLst>
            <pc:docMk/>
            <pc:sldMk cId="1711881389" sldId="375"/>
            <ac:picMk id="5" creationId="{1E08D169-7F20-4A88-9815-6AAE67F84CC7}"/>
          </ac:picMkLst>
        </pc:picChg>
        <pc:cxnChg chg="add mod">
          <ac:chgData name="Darui Yen" userId="9260e8b005557ef1" providerId="LiveId" clId="{F48E5D44-C021-4380-9F5C-D9F76A5DC8C3}" dt="2021-05-30T13:23:18.043" v="2669" actId="1038"/>
          <ac:cxnSpMkLst>
            <pc:docMk/>
            <pc:sldMk cId="1711881389" sldId="375"/>
            <ac:cxnSpMk id="9" creationId="{C7ACAAA1-DAA2-4085-AB4D-98069FF7A745}"/>
          </ac:cxnSpMkLst>
        </pc:cxnChg>
        <pc:cxnChg chg="add mod">
          <ac:chgData name="Darui Yen" userId="9260e8b005557ef1" providerId="LiveId" clId="{F48E5D44-C021-4380-9F5C-D9F76A5DC8C3}" dt="2021-05-30T13:42:44.030" v="2848" actId="1036"/>
          <ac:cxnSpMkLst>
            <pc:docMk/>
            <pc:sldMk cId="1711881389" sldId="375"/>
            <ac:cxnSpMk id="11" creationId="{B7E4C41F-0C33-40D0-97AE-B4C5CA087594}"/>
          </ac:cxnSpMkLst>
        </pc:cxnChg>
      </pc:sldChg>
      <pc:sldChg chg="addSp modSp add">
        <pc:chgData name="Darui Yen" userId="9260e8b005557ef1" providerId="LiveId" clId="{F48E5D44-C021-4380-9F5C-D9F76A5DC8C3}" dt="2021-06-03T08:52:06.174" v="6073" actId="20577"/>
        <pc:sldMkLst>
          <pc:docMk/>
          <pc:sldMk cId="4095009003" sldId="376"/>
        </pc:sldMkLst>
        <pc:spChg chg="mod">
          <ac:chgData name="Darui Yen" userId="9260e8b005557ef1" providerId="LiveId" clId="{F48E5D44-C021-4380-9F5C-D9F76A5DC8C3}" dt="2021-05-14T07:44:09.510" v="311" actId="20577"/>
          <ac:spMkLst>
            <pc:docMk/>
            <pc:sldMk cId="4095009003" sldId="376"/>
            <ac:spMk id="2" creationId="{9E72DD08-EB7F-433D-BD1B-DF44C99F1A88}"/>
          </ac:spMkLst>
        </pc:spChg>
        <pc:spChg chg="mod">
          <ac:chgData name="Darui Yen" userId="9260e8b005557ef1" providerId="LiveId" clId="{F48E5D44-C021-4380-9F5C-D9F76A5DC8C3}" dt="2021-06-03T08:52:06.174" v="6073" actId="20577"/>
          <ac:spMkLst>
            <pc:docMk/>
            <pc:sldMk cId="4095009003" sldId="376"/>
            <ac:spMk id="3" creationId="{14396D04-7130-4141-8940-545F392D7190}"/>
          </ac:spMkLst>
        </pc:spChg>
        <pc:cxnChg chg="add mod">
          <ac:chgData name="Darui Yen" userId="9260e8b005557ef1" providerId="LiveId" clId="{F48E5D44-C021-4380-9F5C-D9F76A5DC8C3}" dt="2021-05-30T13:27:22.191" v="2786" actId="1037"/>
          <ac:cxnSpMkLst>
            <pc:docMk/>
            <pc:sldMk cId="4095009003" sldId="376"/>
            <ac:cxnSpMk id="5" creationId="{ADAA7F6A-1CF5-4CF5-99FB-AEE4C89C0580}"/>
          </ac:cxnSpMkLst>
        </pc:cxnChg>
      </pc:sldChg>
      <pc:sldChg chg="addSp delSp modSp add">
        <pc:chgData name="Darui Yen" userId="9260e8b005557ef1" providerId="LiveId" clId="{F48E5D44-C021-4380-9F5C-D9F76A5DC8C3}" dt="2021-06-02T10:30:04.902" v="5820" actId="1036"/>
        <pc:sldMkLst>
          <pc:docMk/>
          <pc:sldMk cId="135580433" sldId="377"/>
        </pc:sldMkLst>
        <pc:spChg chg="mod">
          <ac:chgData name="Darui Yen" userId="9260e8b005557ef1" providerId="LiveId" clId="{F48E5D44-C021-4380-9F5C-D9F76A5DC8C3}" dt="2021-05-20T07:11:01.096" v="1494" actId="1035"/>
          <ac:spMkLst>
            <pc:docMk/>
            <pc:sldMk cId="135580433" sldId="377"/>
            <ac:spMk id="2" creationId="{22033E5E-4B9B-4AE6-8C27-959194021547}"/>
          </ac:spMkLst>
        </pc:spChg>
        <pc:spChg chg="mod">
          <ac:chgData name="Darui Yen" userId="9260e8b005557ef1" providerId="LiveId" clId="{F48E5D44-C021-4380-9F5C-D9F76A5DC8C3}" dt="2021-05-20T07:11:01.096" v="1494" actId="1035"/>
          <ac:spMkLst>
            <pc:docMk/>
            <pc:sldMk cId="135580433" sldId="377"/>
            <ac:spMk id="3" creationId="{47B3FB8A-D80C-4A01-B901-680FF9E30363}"/>
          </ac:spMkLst>
        </pc:spChg>
        <pc:spChg chg="add mod">
          <ac:chgData name="Darui Yen" userId="9260e8b005557ef1" providerId="LiveId" clId="{F48E5D44-C021-4380-9F5C-D9F76A5DC8C3}" dt="2021-06-02T10:29:50.475" v="5817" actId="1076"/>
          <ac:spMkLst>
            <pc:docMk/>
            <pc:sldMk cId="135580433" sldId="377"/>
            <ac:spMk id="39" creationId="{F3161D48-49C8-45C2-A76C-9F28A80FE3BB}"/>
          </ac:spMkLst>
        </pc:spChg>
        <pc:spChg chg="add">
          <ac:chgData name="Darui Yen" userId="9260e8b005557ef1" providerId="LiveId" clId="{F48E5D44-C021-4380-9F5C-D9F76A5DC8C3}" dt="2021-05-20T07:20:33.226" v="1640"/>
          <ac:spMkLst>
            <pc:docMk/>
            <pc:sldMk cId="135580433" sldId="377"/>
            <ac:spMk id="59" creationId="{D71A32B2-5445-4B80-A2AF-E9E3B21E60F3}"/>
          </ac:spMkLst>
        </pc:spChg>
        <pc:picChg chg="add mod modCrop">
          <ac:chgData name="Darui Yen" userId="9260e8b005557ef1" providerId="LiveId" clId="{F48E5D44-C021-4380-9F5C-D9F76A5DC8C3}" dt="2021-06-02T10:29:40.835" v="5816" actId="1037"/>
          <ac:picMkLst>
            <pc:docMk/>
            <pc:sldMk cId="135580433" sldId="377"/>
            <ac:picMk id="5" creationId="{C1196C35-87E8-4084-9C0A-E353F499BCE8}"/>
          </ac:picMkLst>
        </pc:pic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7" creationId="{5CEF39E3-036A-49E4-B098-D2006EF6263A}"/>
          </ac:cxnSpMkLst>
        </pc:cxnChg>
        <pc:cxnChg chg="add del mod">
          <ac:chgData name="Darui Yen" userId="9260e8b005557ef1" providerId="LiveId" clId="{F48E5D44-C021-4380-9F5C-D9F76A5DC8C3}" dt="2021-05-20T07:05:41.334" v="1419" actId="478"/>
          <ac:cxnSpMkLst>
            <pc:docMk/>
            <pc:sldMk cId="135580433" sldId="377"/>
            <ac:cxnSpMk id="8" creationId="{414F6E65-4870-4B31-80C1-627D14BB9D55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4" creationId="{92B935F4-3141-48EB-8DD8-6E5CAC0BB9E7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5" creationId="{BE487796-87EB-464E-95B7-983896CBFCCF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6" creationId="{C58BC63A-ACED-415F-940E-7E3FA989459A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7" creationId="{99EC4188-9F05-45C5-80FA-D2564A5800D9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8" creationId="{209818CE-2EEE-4168-B9A8-EE163CF3AEE5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19" creationId="{FD83C6EF-2EE5-4B30-9951-A5E6F7E1DA4B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20" creationId="{379AB724-79CE-4A0E-9850-9E6778FE29C8}"/>
          </ac:cxnSpMkLst>
        </pc:cxnChg>
        <pc:cxnChg chg="add mod">
          <ac:chgData name="Darui Yen" userId="9260e8b005557ef1" providerId="LiveId" clId="{F48E5D44-C021-4380-9F5C-D9F76A5DC8C3}" dt="2021-06-02T10:30:04.902" v="5820" actId="1036"/>
          <ac:cxnSpMkLst>
            <pc:docMk/>
            <pc:sldMk cId="135580433" sldId="377"/>
            <ac:cxnSpMk id="21" creationId="{32741C95-9530-4D3A-B377-78EE8AD73401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22" creationId="{C5926CDD-D8B5-4D3E-A87C-F855686BB555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23" creationId="{85A32473-533D-42B4-847D-11E92E6F1809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24" creationId="{1AC56CC7-3B65-459F-BC72-B865FBE4CBE3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25" creationId="{8F3524E7-70CE-49C8-BB5C-2C29A053E436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26" creationId="{720C2BC9-3B15-47AB-AC1D-EBF7DEBCD8F9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27" creationId="{4D48ECAF-64FC-4AB8-8AD7-4FD5401E8316}"/>
          </ac:cxnSpMkLst>
        </pc:cxnChg>
        <pc:cxnChg chg="add mod">
          <ac:chgData name="Darui Yen" userId="9260e8b005557ef1" providerId="LiveId" clId="{F48E5D44-C021-4380-9F5C-D9F76A5DC8C3}" dt="2021-06-02T10:30:00.866" v="5818" actId="1036"/>
          <ac:cxnSpMkLst>
            <pc:docMk/>
            <pc:sldMk cId="135580433" sldId="377"/>
            <ac:cxnSpMk id="28" creationId="{E228F122-63AF-4784-9D6F-4FA053BCBBA8}"/>
          </ac:cxnSpMkLst>
        </pc:cxnChg>
        <pc:cxnChg chg="add mod">
          <ac:chgData name="Darui Yen" userId="9260e8b005557ef1" providerId="LiveId" clId="{F48E5D44-C021-4380-9F5C-D9F76A5DC8C3}" dt="2021-06-02T10:30:02.609" v="5819" actId="1036"/>
          <ac:cxnSpMkLst>
            <pc:docMk/>
            <pc:sldMk cId="135580433" sldId="377"/>
            <ac:cxnSpMk id="29" creationId="{46D380E4-2E92-455A-9017-D55196A586FC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30" creationId="{5F1D6A0C-2248-453A-A567-391FF86307CF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1" creationId="{B5A4F247-06C8-41B1-83BF-AB6D3E65CC56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2" creationId="{D206CA41-9D11-486F-8F52-5AD8F9378EF0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3" creationId="{7CFF5DDA-809F-4390-BD6C-2948531A5E17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4" creationId="{FA355359-2836-44D0-AC8A-C72CA7B647D7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5" creationId="{4F423990-E6DD-4E4D-BED7-E6FE1F4632B5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6" creationId="{7B4FA144-1298-4EC3-B5BE-7DBD6AE3535B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7" creationId="{6EDD8D15-4811-441E-86E1-14284AB0AE1F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38" creationId="{C1E873EB-3346-4B2B-9498-A7BA124F1B47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40" creationId="{4C4909BE-71C3-4CBA-B94A-BA040169754D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41" creationId="{B4B4F1B0-3673-48E2-A618-9D36E1147582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42" creationId="{A5E08019-7F96-49F4-81FF-3454C9E5D96F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43" creationId="{4D298623-E546-42C8-9308-5E9117EAA4A0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4" creationId="{7758C41F-4AE4-4688-B92B-89D3358B6CC1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5" creationId="{402C5B92-E025-4AA6-A41A-4C6F7F340818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6" creationId="{F46CA774-6913-4C71-9E35-CDC147902D78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7" creationId="{CE3F403D-9BBC-4EB1-810D-CC78574ADF74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8" creationId="{DC7E7543-20C7-4412-8969-2D610C4251A4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49" creationId="{E1AF7AF1-E7BE-4B64-861B-54265D764AF5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50" creationId="{F0132C81-3CB6-4CDD-B154-1ACFFBE6F72F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51" creationId="{353A6609-62EE-46C6-9D4B-B593B2F38643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52" creationId="{2696CB4F-7BD6-415B-B45F-D7EA9BE15E0B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53" creationId="{140D07AA-8FFE-44B6-91ED-FCB6A73DE0E5}"/>
          </ac:cxnSpMkLst>
        </pc:cxnChg>
        <pc:cxnChg chg="add mod">
          <ac:chgData name="Darui Yen" userId="9260e8b005557ef1" providerId="LiveId" clId="{F48E5D44-C021-4380-9F5C-D9F76A5DC8C3}" dt="2021-06-02T10:29:40.835" v="5816" actId="1037"/>
          <ac:cxnSpMkLst>
            <pc:docMk/>
            <pc:sldMk cId="135580433" sldId="377"/>
            <ac:cxnSpMk id="54" creationId="{C252E39A-6AAF-4CC1-B822-B0BA83AD8076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55" creationId="{2D3F4657-8F54-42A7-9818-FC070929455D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56" creationId="{0C3FCBC0-1B5C-441E-8285-B6960C8632C1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57" creationId="{6906B1CA-FF33-404C-A6AD-D407363DE0D0}"/>
          </ac:cxnSpMkLst>
        </pc:cxnChg>
        <pc:cxnChg chg="add del mod">
          <ac:chgData name="Darui Yen" userId="9260e8b005557ef1" providerId="LiveId" clId="{F48E5D44-C021-4380-9F5C-D9F76A5DC8C3}" dt="2021-06-02T10:29:26.131" v="5779" actId="478"/>
          <ac:cxnSpMkLst>
            <pc:docMk/>
            <pc:sldMk cId="135580433" sldId="377"/>
            <ac:cxnSpMk id="58" creationId="{9D4A224D-53E5-4C28-9CB5-078A6749B748}"/>
          </ac:cxnSpMkLst>
        </pc:cxnChg>
      </pc:sldChg>
      <pc:sldChg chg="addSp modSp add del">
        <pc:chgData name="Darui Yen" userId="9260e8b005557ef1" providerId="LiveId" clId="{F48E5D44-C021-4380-9F5C-D9F76A5DC8C3}" dt="2021-06-03T07:41:15.089" v="5932" actId="2696"/>
        <pc:sldMkLst>
          <pc:docMk/>
          <pc:sldMk cId="4136896308" sldId="378"/>
        </pc:sldMkLst>
        <pc:spChg chg="add mod">
          <ac:chgData name="Darui Yen" userId="9260e8b005557ef1" providerId="LiveId" clId="{F48E5D44-C021-4380-9F5C-D9F76A5DC8C3}" dt="2021-05-25T09:49:53.389" v="2575" actId="1035"/>
          <ac:spMkLst>
            <pc:docMk/>
            <pc:sldMk cId="4136896308" sldId="378"/>
            <ac:spMk id="29" creationId="{64969687-9C35-4AA3-BF68-B946F987662E}"/>
          </ac:spMkLst>
        </pc:spChg>
      </pc:sldChg>
      <pc:sldChg chg="addSp modSp add del ord">
        <pc:chgData name="Darui Yen" userId="9260e8b005557ef1" providerId="LiveId" clId="{F48E5D44-C021-4380-9F5C-D9F76A5DC8C3}" dt="2021-06-03T07:41:13.225" v="5931" actId="2696"/>
        <pc:sldMkLst>
          <pc:docMk/>
          <pc:sldMk cId="3563869735" sldId="379"/>
        </pc:sldMkLst>
        <pc:spChg chg="add mod">
          <ac:chgData name="Darui Yen" userId="9260e8b005557ef1" providerId="LiveId" clId="{F48E5D44-C021-4380-9F5C-D9F76A5DC8C3}" dt="2021-05-25T09:49:23.224" v="2561" actId="692"/>
          <ac:spMkLst>
            <pc:docMk/>
            <pc:sldMk cId="3563869735" sldId="379"/>
            <ac:spMk id="2" creationId="{A9A3318D-60B6-46CF-9A9E-C88A70444A3C}"/>
          </ac:spMkLst>
        </pc:spChg>
      </pc:sldChg>
      <pc:sldChg chg="addSp modSp add">
        <pc:chgData name="Darui Yen" userId="9260e8b005557ef1" providerId="LiveId" clId="{F48E5D44-C021-4380-9F5C-D9F76A5DC8C3}" dt="2021-06-02T10:22:55.687" v="5774" actId="20577"/>
        <pc:sldMkLst>
          <pc:docMk/>
          <pc:sldMk cId="269183905" sldId="382"/>
        </pc:sldMkLst>
        <pc:spChg chg="mod">
          <ac:chgData name="Darui Yen" userId="9260e8b005557ef1" providerId="LiveId" clId="{F48E5D44-C021-4380-9F5C-D9F76A5DC8C3}" dt="2021-05-20T03:06:15.841" v="705" actId="20577"/>
          <ac:spMkLst>
            <pc:docMk/>
            <pc:sldMk cId="269183905" sldId="382"/>
            <ac:spMk id="2" creationId="{598C7B55-26CA-4CC3-8CD4-8E76EDE80224}"/>
          </ac:spMkLst>
        </pc:spChg>
        <pc:spChg chg="mod">
          <ac:chgData name="Darui Yen" userId="9260e8b005557ef1" providerId="LiveId" clId="{F48E5D44-C021-4380-9F5C-D9F76A5DC8C3}" dt="2021-06-02T10:22:55.687" v="5774" actId="20577"/>
          <ac:spMkLst>
            <pc:docMk/>
            <pc:sldMk cId="269183905" sldId="382"/>
            <ac:spMk id="3" creationId="{DE9FBFD5-7CB8-4E39-8478-C107965F8CD6}"/>
          </ac:spMkLst>
        </pc:spChg>
        <pc:spChg chg="add mod">
          <ac:chgData name="Darui Yen" userId="9260e8b005557ef1" providerId="LiveId" clId="{F48E5D44-C021-4380-9F5C-D9F76A5DC8C3}" dt="2021-05-25T09:50:23.700" v="2579" actId="12"/>
          <ac:spMkLst>
            <pc:docMk/>
            <pc:sldMk cId="269183905" sldId="382"/>
            <ac:spMk id="5" creationId="{A709B557-4C29-4AD7-8394-D6C5BB4551C0}"/>
          </ac:spMkLst>
        </pc:spChg>
        <pc:spChg chg="add mod">
          <ac:chgData name="Darui Yen" userId="9260e8b005557ef1" providerId="LiveId" clId="{F48E5D44-C021-4380-9F5C-D9F76A5DC8C3}" dt="2021-05-20T07:20:09.172" v="1635" actId="1076"/>
          <ac:spMkLst>
            <pc:docMk/>
            <pc:sldMk cId="269183905" sldId="382"/>
            <ac:spMk id="6" creationId="{4418D643-1E23-42B6-B769-C31B0AE3BF4A}"/>
          </ac:spMkLst>
        </pc:spChg>
      </pc:sldChg>
      <pc:sldChg chg="addSp modSp add ord">
        <pc:chgData name="Darui Yen" userId="9260e8b005557ef1" providerId="LiveId" clId="{F48E5D44-C021-4380-9F5C-D9F76A5DC8C3}" dt="2021-06-03T07:41:21.022" v="5933"/>
        <pc:sldMkLst>
          <pc:docMk/>
          <pc:sldMk cId="2235469503" sldId="383"/>
        </pc:sldMkLst>
        <pc:spChg chg="mod">
          <ac:chgData name="Darui Yen" userId="9260e8b005557ef1" providerId="LiveId" clId="{F48E5D44-C021-4380-9F5C-D9F76A5DC8C3}" dt="2021-05-14T08:18:38.801" v="503" actId="20577"/>
          <ac:spMkLst>
            <pc:docMk/>
            <pc:sldMk cId="2235469503" sldId="383"/>
            <ac:spMk id="2" creationId="{3F6D86E7-9311-4D4D-AB2F-1B622BE43D47}"/>
          </ac:spMkLst>
        </pc:spChg>
        <pc:spChg chg="add mod">
          <ac:chgData name="Darui Yen" userId="9260e8b005557ef1" providerId="LiveId" clId="{F48E5D44-C021-4380-9F5C-D9F76A5DC8C3}" dt="2021-05-20T07:19:20.689" v="1628" actId="1076"/>
          <ac:spMkLst>
            <pc:docMk/>
            <pc:sldMk cId="2235469503" sldId="383"/>
            <ac:spMk id="5" creationId="{0754B398-DA94-4A92-99CE-A18DB4063D83}"/>
          </ac:spMkLst>
        </pc:spChg>
        <pc:picChg chg="add mod">
          <ac:chgData name="Darui Yen" userId="9260e8b005557ef1" providerId="LiveId" clId="{F48E5D44-C021-4380-9F5C-D9F76A5DC8C3}" dt="2021-05-20T07:19:30.010" v="1630" actId="1076"/>
          <ac:picMkLst>
            <pc:docMk/>
            <pc:sldMk cId="2235469503" sldId="383"/>
            <ac:picMk id="2050" creationId="{BCAA7C9F-CD79-4BA4-88F0-587C965EEF3D}"/>
          </ac:picMkLst>
        </pc:picChg>
      </pc:sldChg>
      <pc:sldChg chg="addSp modSp add">
        <pc:chgData name="Darui Yen" userId="9260e8b005557ef1" providerId="LiveId" clId="{F48E5D44-C021-4380-9F5C-D9F76A5DC8C3}" dt="2021-05-20T07:20:23.113" v="1638" actId="1076"/>
        <pc:sldMkLst>
          <pc:docMk/>
          <pc:sldMk cId="270982031" sldId="384"/>
        </pc:sldMkLst>
        <pc:spChg chg="add mod">
          <ac:chgData name="Darui Yen" userId="9260e8b005557ef1" providerId="LiveId" clId="{F48E5D44-C021-4380-9F5C-D9F76A5DC8C3}" dt="2021-05-20T07:20:23.113" v="1638" actId="1076"/>
          <ac:spMkLst>
            <pc:docMk/>
            <pc:sldMk cId="270982031" sldId="384"/>
            <ac:spMk id="6" creationId="{CD32DA0A-D8E4-4935-A15E-ED680ED1F2A5}"/>
          </ac:spMkLst>
        </pc:spChg>
        <pc:picChg chg="add mod">
          <ac:chgData name="Darui Yen" userId="9260e8b005557ef1" providerId="LiveId" clId="{F48E5D44-C021-4380-9F5C-D9F76A5DC8C3}" dt="2021-05-20T07:20:18.348" v="1637" actId="1076"/>
          <ac:picMkLst>
            <pc:docMk/>
            <pc:sldMk cId="270982031" sldId="384"/>
            <ac:picMk id="1026" creationId="{39D3FE5D-63B1-4F5F-A058-F193FED93E24}"/>
          </ac:picMkLst>
        </pc:picChg>
      </pc:sldChg>
      <pc:sldChg chg="addSp modSp add">
        <pc:chgData name="Darui Yen" userId="9260e8b005557ef1" providerId="LiveId" clId="{F48E5D44-C021-4380-9F5C-D9F76A5DC8C3}" dt="2021-06-02T10:34:44.312" v="5827" actId="27636"/>
        <pc:sldMkLst>
          <pc:docMk/>
          <pc:sldMk cId="3848191213" sldId="385"/>
        </pc:sldMkLst>
        <pc:spChg chg="mod">
          <ac:chgData name="Darui Yen" userId="9260e8b005557ef1" providerId="LiveId" clId="{F48E5D44-C021-4380-9F5C-D9F76A5DC8C3}" dt="2021-05-20T03:26:41.751" v="1142" actId="20577"/>
          <ac:spMkLst>
            <pc:docMk/>
            <pc:sldMk cId="3848191213" sldId="385"/>
            <ac:spMk id="2" creationId="{D8331B4F-DD16-4977-9C36-A187AF5D780C}"/>
          </ac:spMkLst>
        </pc:spChg>
        <pc:spChg chg="mod">
          <ac:chgData name="Darui Yen" userId="9260e8b005557ef1" providerId="LiveId" clId="{F48E5D44-C021-4380-9F5C-D9F76A5DC8C3}" dt="2021-06-02T10:34:44.312" v="5827" actId="27636"/>
          <ac:spMkLst>
            <pc:docMk/>
            <pc:sldMk cId="3848191213" sldId="385"/>
            <ac:spMk id="3" creationId="{D5B8E0D7-40A9-4545-A568-17ED18C05715}"/>
          </ac:spMkLst>
        </pc:spChg>
        <pc:spChg chg="add">
          <ac:chgData name="Darui Yen" userId="9260e8b005557ef1" providerId="LiveId" clId="{F48E5D44-C021-4380-9F5C-D9F76A5DC8C3}" dt="2021-05-20T07:20:49.300" v="1642"/>
          <ac:spMkLst>
            <pc:docMk/>
            <pc:sldMk cId="3848191213" sldId="385"/>
            <ac:spMk id="5" creationId="{050A80D9-1FB7-433B-9083-BADDEEF2C486}"/>
          </ac:spMkLst>
        </pc:spChg>
      </pc:sldChg>
      <pc:sldChg chg="delSp modSp add ord modTransition">
        <pc:chgData name="Darui Yen" userId="9260e8b005557ef1" providerId="LiveId" clId="{F48E5D44-C021-4380-9F5C-D9F76A5DC8C3}" dt="2021-06-02T08:46:03.959" v="5232" actId="20577"/>
        <pc:sldMkLst>
          <pc:docMk/>
          <pc:sldMk cId="1248892286" sldId="386"/>
        </pc:sldMkLst>
        <pc:spChg chg="del">
          <ac:chgData name="Darui Yen" userId="9260e8b005557ef1" providerId="LiveId" clId="{F48E5D44-C021-4380-9F5C-D9F76A5DC8C3}" dt="2021-06-01T15:53:22.613" v="4356" actId="478"/>
          <ac:spMkLst>
            <pc:docMk/>
            <pc:sldMk cId="1248892286" sldId="386"/>
            <ac:spMk id="2" creationId="{F88BE555-3E4D-4F0A-915E-7922CC88B47F}"/>
          </ac:spMkLst>
        </pc:spChg>
        <pc:spChg chg="mod">
          <ac:chgData name="Darui Yen" userId="9260e8b005557ef1" providerId="LiveId" clId="{F48E5D44-C021-4380-9F5C-D9F76A5DC8C3}" dt="2021-06-02T08:46:03.959" v="5232" actId="20577"/>
          <ac:spMkLst>
            <pc:docMk/>
            <pc:sldMk cId="1248892286" sldId="386"/>
            <ac:spMk id="3" creationId="{C17A7C04-4A45-4791-A958-B4FA3275BC06}"/>
          </ac:spMkLst>
        </pc:spChg>
      </pc:sldChg>
      <pc:sldChg chg="modSp add">
        <pc:chgData name="Darui Yen" userId="9260e8b005557ef1" providerId="LiveId" clId="{F48E5D44-C021-4380-9F5C-D9F76A5DC8C3}" dt="2021-06-02T09:17:34.984" v="5579" actId="20577"/>
        <pc:sldMkLst>
          <pc:docMk/>
          <pc:sldMk cId="2272178265" sldId="387"/>
        </pc:sldMkLst>
        <pc:spChg chg="mod">
          <ac:chgData name="Darui Yen" userId="9260e8b005557ef1" providerId="LiveId" clId="{F48E5D44-C021-4380-9F5C-D9F76A5DC8C3}" dt="2021-06-02T09:12:33.578" v="5241" actId="20577"/>
          <ac:spMkLst>
            <pc:docMk/>
            <pc:sldMk cId="2272178265" sldId="387"/>
            <ac:spMk id="2" creationId="{1B940ACE-A0BB-40C4-B271-DE5B35BB5496}"/>
          </ac:spMkLst>
        </pc:spChg>
        <pc:spChg chg="mod">
          <ac:chgData name="Darui Yen" userId="9260e8b005557ef1" providerId="LiveId" clId="{F48E5D44-C021-4380-9F5C-D9F76A5DC8C3}" dt="2021-06-02T09:17:34.984" v="5579" actId="20577"/>
          <ac:spMkLst>
            <pc:docMk/>
            <pc:sldMk cId="2272178265" sldId="387"/>
            <ac:spMk id="3" creationId="{7DADE709-3522-452C-B185-5FF6F948F61F}"/>
          </ac:spMkLst>
        </pc:spChg>
      </pc:sldChg>
      <pc:sldChg chg="modSp add">
        <pc:chgData name="Darui Yen" userId="9260e8b005557ef1" providerId="LiveId" clId="{F48E5D44-C021-4380-9F5C-D9F76A5DC8C3}" dt="2021-06-02T09:21:03.259" v="5704" actId="20577"/>
        <pc:sldMkLst>
          <pc:docMk/>
          <pc:sldMk cId="3125526363" sldId="388"/>
        </pc:sldMkLst>
        <pc:spChg chg="mod">
          <ac:chgData name="Darui Yen" userId="9260e8b005557ef1" providerId="LiveId" clId="{F48E5D44-C021-4380-9F5C-D9F76A5DC8C3}" dt="2021-06-02T09:18:38.426" v="5594" actId="20577"/>
          <ac:spMkLst>
            <pc:docMk/>
            <pc:sldMk cId="3125526363" sldId="388"/>
            <ac:spMk id="2" creationId="{7789ACDC-6AE0-4F85-9860-3F37EB177BC5}"/>
          </ac:spMkLst>
        </pc:spChg>
        <pc:spChg chg="mod">
          <ac:chgData name="Darui Yen" userId="9260e8b005557ef1" providerId="LiveId" clId="{F48E5D44-C021-4380-9F5C-D9F76A5DC8C3}" dt="2021-06-02T09:21:03.259" v="5704" actId="20577"/>
          <ac:spMkLst>
            <pc:docMk/>
            <pc:sldMk cId="3125526363" sldId="388"/>
            <ac:spMk id="3" creationId="{6A8FDE71-DCEE-4B4D-9FFA-1201006CAB17}"/>
          </ac:spMkLst>
        </pc:spChg>
      </pc:sldChg>
      <pc:sldChg chg="addSp modSp add">
        <pc:chgData name="Darui Yen" userId="9260e8b005557ef1" providerId="LiveId" clId="{F48E5D44-C021-4380-9F5C-D9F76A5DC8C3}" dt="2021-06-02T10:05:03.138" v="5747" actId="1076"/>
        <pc:sldMkLst>
          <pc:docMk/>
          <pc:sldMk cId="618524278" sldId="389"/>
        </pc:sldMkLst>
        <pc:spChg chg="mod">
          <ac:chgData name="Darui Yen" userId="9260e8b005557ef1" providerId="LiveId" clId="{F48E5D44-C021-4380-9F5C-D9F76A5DC8C3}" dt="2021-06-02T10:02:54.456" v="5729" actId="20577"/>
          <ac:spMkLst>
            <pc:docMk/>
            <pc:sldMk cId="618524278" sldId="389"/>
            <ac:spMk id="2" creationId="{33D192E8-7ED0-4B4E-BD43-13F2C87F2D1F}"/>
          </ac:spMkLst>
        </pc:spChg>
        <pc:picChg chg="add mod modCrop">
          <ac:chgData name="Darui Yen" userId="9260e8b005557ef1" providerId="LiveId" clId="{F48E5D44-C021-4380-9F5C-D9F76A5DC8C3}" dt="2021-06-02T10:05:00.957" v="5746" actId="1076"/>
          <ac:picMkLst>
            <pc:docMk/>
            <pc:sldMk cId="618524278" sldId="389"/>
            <ac:picMk id="6" creationId="{82AAE182-E8CD-48A1-81DF-9DD825ECD823}"/>
          </ac:picMkLst>
        </pc:picChg>
        <pc:picChg chg="add mod modCrop">
          <ac:chgData name="Darui Yen" userId="9260e8b005557ef1" providerId="LiveId" clId="{F48E5D44-C021-4380-9F5C-D9F76A5DC8C3}" dt="2021-06-02T10:05:03.138" v="5747" actId="1076"/>
          <ac:picMkLst>
            <pc:docMk/>
            <pc:sldMk cId="618524278" sldId="389"/>
            <ac:picMk id="1026" creationId="{E73D7826-B67E-4E2D-8624-CFCDA4BF053D}"/>
          </ac:picMkLst>
        </pc:picChg>
      </pc:sldChg>
      <pc:sldChg chg="add">
        <pc:chgData name="Darui Yen" userId="9260e8b005557ef1" providerId="LiveId" clId="{F48E5D44-C021-4380-9F5C-D9F76A5DC8C3}" dt="2021-06-02T10:29:05.372" v="5777"/>
        <pc:sldMkLst>
          <pc:docMk/>
          <pc:sldMk cId="1862213926" sldId="390"/>
        </pc:sldMkLst>
      </pc:sldChg>
    </pc:docChg>
  </pc:docChgLst>
  <pc:docChgLst>
    <pc:chgData name="Darui Yen" userId="9260e8b005557ef1" providerId="LiveId" clId="{8DC31DC3-596D-428A-8F25-DC82D283FE25}"/>
    <pc:docChg chg="undo redo custSel addSld delSld modSld sldOrd">
      <pc:chgData name="Darui Yen" userId="9260e8b005557ef1" providerId="LiveId" clId="{8DC31DC3-596D-428A-8F25-DC82D283FE25}" dt="2021-05-13T17:25:55.096" v="2289" actId="20577"/>
      <pc:docMkLst>
        <pc:docMk/>
      </pc:docMkLst>
      <pc:sldChg chg="modSp">
        <pc:chgData name="Darui Yen" userId="9260e8b005557ef1" providerId="LiveId" clId="{8DC31DC3-596D-428A-8F25-DC82D283FE25}" dt="2021-04-13T14:26:35.921" v="5" actId="20577"/>
        <pc:sldMkLst>
          <pc:docMk/>
          <pc:sldMk cId="157344852" sldId="256"/>
        </pc:sldMkLst>
        <pc:spChg chg="mod">
          <ac:chgData name="Darui Yen" userId="9260e8b005557ef1" providerId="LiveId" clId="{8DC31DC3-596D-428A-8F25-DC82D283FE25}" dt="2021-04-13T14:26:35.921" v="5" actId="20577"/>
          <ac:spMkLst>
            <pc:docMk/>
            <pc:sldMk cId="157344852" sldId="256"/>
            <ac:spMk id="2" creationId="{34FF6276-BE7C-469A-955C-C8D1DCEDF047}"/>
          </ac:spMkLst>
        </pc:spChg>
      </pc:sldChg>
      <pc:sldChg chg="addSp delSp modSp">
        <pc:chgData name="Darui Yen" userId="9260e8b005557ef1" providerId="LiveId" clId="{8DC31DC3-596D-428A-8F25-DC82D283FE25}" dt="2021-05-11T08:21:30.943" v="2216" actId="1076"/>
        <pc:sldMkLst>
          <pc:docMk/>
          <pc:sldMk cId="1980376513" sldId="294"/>
        </pc:sldMkLst>
        <pc:picChg chg="add del mod">
          <ac:chgData name="Darui Yen" userId="9260e8b005557ef1" providerId="LiveId" clId="{8DC31DC3-596D-428A-8F25-DC82D283FE25}" dt="2021-05-11T08:20:39.330" v="2207" actId="478"/>
          <ac:picMkLst>
            <pc:docMk/>
            <pc:sldMk cId="1980376513" sldId="294"/>
            <ac:picMk id="3" creationId="{2E6FEE95-EDAA-4FC8-B871-11D2E04B52C8}"/>
          </ac:picMkLst>
        </pc:picChg>
        <pc:picChg chg="add del mod">
          <ac:chgData name="Darui Yen" userId="9260e8b005557ef1" providerId="LiveId" clId="{8DC31DC3-596D-428A-8F25-DC82D283FE25}" dt="2021-05-11T08:21:25.078" v="2213" actId="478"/>
          <ac:picMkLst>
            <pc:docMk/>
            <pc:sldMk cId="1980376513" sldId="294"/>
            <ac:picMk id="5" creationId="{8A8AE197-5FCF-46AB-A9E0-B76F06DABB05}"/>
          </ac:picMkLst>
        </pc:picChg>
        <pc:picChg chg="add mod">
          <ac:chgData name="Darui Yen" userId="9260e8b005557ef1" providerId="LiveId" clId="{8DC31DC3-596D-428A-8F25-DC82D283FE25}" dt="2021-05-11T08:20:51.065" v="2212" actId="1076"/>
          <ac:picMkLst>
            <pc:docMk/>
            <pc:sldMk cId="1980376513" sldId="294"/>
            <ac:picMk id="6" creationId="{7371E996-44A7-448E-8391-F9F18CA31634}"/>
          </ac:picMkLst>
        </pc:picChg>
        <pc:picChg chg="add mod">
          <ac:chgData name="Darui Yen" userId="9260e8b005557ef1" providerId="LiveId" clId="{8DC31DC3-596D-428A-8F25-DC82D283FE25}" dt="2021-05-11T08:21:30.943" v="2216" actId="1076"/>
          <ac:picMkLst>
            <pc:docMk/>
            <pc:sldMk cId="1980376513" sldId="294"/>
            <ac:picMk id="7" creationId="{BE524C31-C8E5-4932-BFAC-C1CD3F0ED5BC}"/>
          </ac:picMkLst>
        </pc:picChg>
        <pc:picChg chg="del">
          <ac:chgData name="Darui Yen" userId="9260e8b005557ef1" providerId="LiveId" clId="{8DC31DC3-596D-428A-8F25-DC82D283FE25}" dt="2021-04-13T14:54:28.655" v="69" actId="478"/>
          <ac:picMkLst>
            <pc:docMk/>
            <pc:sldMk cId="1980376513" sldId="294"/>
            <ac:picMk id="9" creationId="{95B36D6D-B976-48F2-AC9C-D54616B3D375}"/>
          </ac:picMkLst>
        </pc:picChg>
        <pc:picChg chg="del">
          <ac:chgData name="Darui Yen" userId="9260e8b005557ef1" providerId="LiveId" clId="{8DC31DC3-596D-428A-8F25-DC82D283FE25}" dt="2021-04-13T14:54:30.139" v="70" actId="478"/>
          <ac:picMkLst>
            <pc:docMk/>
            <pc:sldMk cId="1980376513" sldId="294"/>
            <ac:picMk id="12" creationId="{1A5FBA64-46BD-409E-B16C-324BFB7249B6}"/>
          </ac:picMkLst>
        </pc:picChg>
      </pc:sldChg>
      <pc:sldChg chg="addSp delSp modSp ord">
        <pc:chgData name="Darui Yen" userId="9260e8b005557ef1" providerId="LiveId" clId="{8DC31DC3-596D-428A-8F25-DC82D283FE25}" dt="2021-05-11T08:27:40.489" v="2247" actId="1076"/>
        <pc:sldMkLst>
          <pc:docMk/>
          <pc:sldMk cId="749265975" sldId="295"/>
        </pc:sldMkLst>
        <pc:spChg chg="mod">
          <ac:chgData name="Darui Yen" userId="9260e8b005557ef1" providerId="LiveId" clId="{8DC31DC3-596D-428A-8F25-DC82D283FE25}" dt="2021-05-11T08:27:07.752" v="2237" actId="1076"/>
          <ac:spMkLst>
            <pc:docMk/>
            <pc:sldMk cId="749265975" sldId="295"/>
            <ac:spMk id="2" creationId="{F1C11B8D-D37C-4012-82FD-5B69D8758CD7}"/>
          </ac:spMkLst>
        </pc:spChg>
        <pc:spChg chg="del">
          <ac:chgData name="Darui Yen" userId="9260e8b005557ef1" providerId="LiveId" clId="{8DC31DC3-596D-428A-8F25-DC82D283FE25}" dt="2021-05-11T08:27:11.006" v="2238" actId="478"/>
          <ac:spMkLst>
            <pc:docMk/>
            <pc:sldMk cId="749265975" sldId="295"/>
            <ac:spMk id="3" creationId="{F99CFBB0-5905-4792-86CA-3B6FE55817A9}"/>
          </ac:spMkLst>
        </pc:spChg>
        <pc:spChg chg="add del mod">
          <ac:chgData name="Darui Yen" userId="9260e8b005557ef1" providerId="LiveId" clId="{8DC31DC3-596D-428A-8F25-DC82D283FE25}" dt="2021-05-11T08:27:15.120" v="2239" actId="478"/>
          <ac:spMkLst>
            <pc:docMk/>
            <pc:sldMk cId="749265975" sldId="295"/>
            <ac:spMk id="10" creationId="{09DFD875-21D7-403B-863F-23F73373312E}"/>
          </ac:spMkLst>
        </pc:spChg>
        <pc:picChg chg="add mod ord modCrop">
          <ac:chgData name="Darui Yen" userId="9260e8b005557ef1" providerId="LiveId" clId="{8DC31DC3-596D-428A-8F25-DC82D283FE25}" dt="2021-05-11T08:27:40.489" v="2247" actId="1076"/>
          <ac:picMkLst>
            <pc:docMk/>
            <pc:sldMk cId="749265975" sldId="295"/>
            <ac:picMk id="5" creationId="{5AAB785E-0442-4494-B889-28B52A38F6F0}"/>
          </ac:picMkLst>
        </pc:picChg>
        <pc:cxnChg chg="del">
          <ac:chgData name="Darui Yen" userId="9260e8b005557ef1" providerId="LiveId" clId="{8DC31DC3-596D-428A-8F25-DC82D283FE25}" dt="2021-05-11T08:27:28.948" v="2243" actId="478"/>
          <ac:cxnSpMkLst>
            <pc:docMk/>
            <pc:sldMk cId="749265975" sldId="295"/>
            <ac:cxnSpMk id="7" creationId="{6FB5EF2E-0293-40F4-A90F-2A738667A68A}"/>
          </ac:cxnSpMkLst>
        </pc:cxnChg>
        <pc:cxnChg chg="del">
          <ac:chgData name="Darui Yen" userId="9260e8b005557ef1" providerId="LiveId" clId="{8DC31DC3-596D-428A-8F25-DC82D283FE25}" dt="2021-05-11T08:27:30.843" v="2244" actId="478"/>
          <ac:cxnSpMkLst>
            <pc:docMk/>
            <pc:sldMk cId="749265975" sldId="295"/>
            <ac:cxnSpMk id="8" creationId="{643B7774-052D-4B20-B8E8-D26BFC004709}"/>
          </ac:cxnSpMkLst>
        </pc:cxnChg>
        <pc:cxnChg chg="del">
          <ac:chgData name="Darui Yen" userId="9260e8b005557ef1" providerId="LiveId" clId="{8DC31DC3-596D-428A-8F25-DC82D283FE25}" dt="2021-05-11T08:27:32.812" v="2245" actId="478"/>
          <ac:cxnSpMkLst>
            <pc:docMk/>
            <pc:sldMk cId="749265975" sldId="295"/>
            <ac:cxnSpMk id="9" creationId="{692A01A2-78F7-49B7-A4A8-85DA6F3B9B72}"/>
          </ac:cxnSpMkLst>
        </pc:cxnChg>
      </pc:sldChg>
      <pc:sldChg chg="addSp delSp modSp">
        <pc:chgData name="Darui Yen" userId="9260e8b005557ef1" providerId="LiveId" clId="{8DC31DC3-596D-428A-8F25-DC82D283FE25}" dt="2021-05-11T08:25:18.587" v="2228" actId="1076"/>
        <pc:sldMkLst>
          <pc:docMk/>
          <pc:sldMk cId="3770103713" sldId="304"/>
        </pc:sldMkLst>
        <pc:picChg chg="add del mod">
          <ac:chgData name="Darui Yen" userId="9260e8b005557ef1" providerId="LiveId" clId="{8DC31DC3-596D-428A-8F25-DC82D283FE25}" dt="2021-05-11T08:23:44.280" v="2221" actId="478"/>
          <ac:picMkLst>
            <pc:docMk/>
            <pc:sldMk cId="3770103713" sldId="304"/>
            <ac:picMk id="5" creationId="{2C52CC16-9836-4B05-AF90-6E955A8FC886}"/>
          </ac:picMkLst>
        </pc:picChg>
        <pc:picChg chg="add del mod">
          <ac:chgData name="Darui Yen" userId="9260e8b005557ef1" providerId="LiveId" clId="{8DC31DC3-596D-428A-8F25-DC82D283FE25}" dt="2021-05-11T08:25:11.215" v="2225" actId="478"/>
          <ac:picMkLst>
            <pc:docMk/>
            <pc:sldMk cId="3770103713" sldId="304"/>
            <ac:picMk id="6" creationId="{85612922-C4AB-4FAD-BC0E-36CEB5DED729}"/>
          </ac:picMkLst>
        </pc:picChg>
        <pc:picChg chg="add mod">
          <ac:chgData name="Darui Yen" userId="9260e8b005557ef1" providerId="LiveId" clId="{8DC31DC3-596D-428A-8F25-DC82D283FE25}" dt="2021-05-11T08:23:50.874" v="2224" actId="14100"/>
          <ac:picMkLst>
            <pc:docMk/>
            <pc:sldMk cId="3770103713" sldId="304"/>
            <ac:picMk id="7" creationId="{607525DC-65D6-40F1-BCBB-A6A2F1A57A83}"/>
          </ac:picMkLst>
        </pc:picChg>
        <pc:picChg chg="add mod">
          <ac:chgData name="Darui Yen" userId="9260e8b005557ef1" providerId="LiveId" clId="{8DC31DC3-596D-428A-8F25-DC82D283FE25}" dt="2021-05-11T08:25:18.587" v="2228" actId="1076"/>
          <ac:picMkLst>
            <pc:docMk/>
            <pc:sldMk cId="3770103713" sldId="304"/>
            <ac:picMk id="8" creationId="{1047586C-3E9F-4396-9CB8-45B299167D68}"/>
          </ac:picMkLst>
        </pc:picChg>
        <pc:picChg chg="del">
          <ac:chgData name="Darui Yen" userId="9260e8b005557ef1" providerId="LiveId" clId="{8DC31DC3-596D-428A-8F25-DC82D283FE25}" dt="2021-04-13T14:59:44.569" v="88" actId="478"/>
          <ac:picMkLst>
            <pc:docMk/>
            <pc:sldMk cId="3770103713" sldId="304"/>
            <ac:picMk id="8" creationId="{D78ECAF6-9BAE-4304-AD78-95702BC3F3A8}"/>
          </ac:picMkLst>
        </pc:picChg>
        <pc:picChg chg="del">
          <ac:chgData name="Darui Yen" userId="9260e8b005557ef1" providerId="LiveId" clId="{8DC31DC3-596D-428A-8F25-DC82D283FE25}" dt="2021-04-13T14:58:57.272" v="83" actId="478"/>
          <ac:picMkLst>
            <pc:docMk/>
            <pc:sldMk cId="3770103713" sldId="304"/>
            <ac:picMk id="9" creationId="{E739DF7D-5908-4D82-A1A5-BC911D318D47}"/>
          </ac:picMkLst>
        </pc:picChg>
      </pc:sldChg>
      <pc:sldChg chg="modSp">
        <pc:chgData name="Darui Yen" userId="9260e8b005557ef1" providerId="LiveId" clId="{8DC31DC3-596D-428A-8F25-DC82D283FE25}" dt="2021-04-13T15:04:30.556" v="132" actId="14100"/>
        <pc:sldMkLst>
          <pc:docMk/>
          <pc:sldMk cId="1063754154" sldId="306"/>
        </pc:sldMkLst>
        <pc:spChg chg="mod">
          <ac:chgData name="Darui Yen" userId="9260e8b005557ef1" providerId="LiveId" clId="{8DC31DC3-596D-428A-8F25-DC82D283FE25}" dt="2021-04-13T15:04:30.556" v="132" actId="14100"/>
          <ac:spMkLst>
            <pc:docMk/>
            <pc:sldMk cId="1063754154" sldId="306"/>
            <ac:spMk id="27" creationId="{8D59A10B-80A5-47FC-9953-C7521EECB1A5}"/>
          </ac:spMkLst>
        </pc:spChg>
      </pc:sldChg>
      <pc:sldChg chg="modSp">
        <pc:chgData name="Darui Yen" userId="9260e8b005557ef1" providerId="LiveId" clId="{8DC31DC3-596D-428A-8F25-DC82D283FE25}" dt="2021-04-30T06:05:15.009" v="467" actId="20577"/>
        <pc:sldMkLst>
          <pc:docMk/>
          <pc:sldMk cId="4289499390" sldId="308"/>
        </pc:sldMkLst>
        <pc:spChg chg="mod">
          <ac:chgData name="Darui Yen" userId="9260e8b005557ef1" providerId="LiveId" clId="{8DC31DC3-596D-428A-8F25-DC82D283FE25}" dt="2021-04-30T06:05:15.009" v="467" actId="20577"/>
          <ac:spMkLst>
            <pc:docMk/>
            <pc:sldMk cId="4289499390" sldId="308"/>
            <ac:spMk id="5" creationId="{7721932B-327F-4E75-B261-6FEDFF64356C}"/>
          </ac:spMkLst>
        </pc:spChg>
      </pc:sldChg>
      <pc:sldChg chg="addSp delSp modSp">
        <pc:chgData name="Darui Yen" userId="9260e8b005557ef1" providerId="LiveId" clId="{8DC31DC3-596D-428A-8F25-DC82D283FE25}" dt="2021-05-11T07:56:56.930" v="2206" actId="1076"/>
        <pc:sldMkLst>
          <pc:docMk/>
          <pc:sldMk cId="2929757493" sldId="334"/>
        </pc:sldMkLst>
        <pc:spChg chg="add mod">
          <ac:chgData name="Darui Yen" userId="9260e8b005557ef1" providerId="LiveId" clId="{8DC31DC3-596D-428A-8F25-DC82D283FE25}" dt="2021-04-13T14:47:20.540" v="18" actId="478"/>
          <ac:spMkLst>
            <pc:docMk/>
            <pc:sldMk cId="2929757493" sldId="334"/>
            <ac:spMk id="8" creationId="{7B66C183-BD6A-41F1-BF04-D78C55AD7EBA}"/>
          </ac:spMkLst>
        </pc:spChg>
        <pc:picChg chg="add mod">
          <ac:chgData name="Darui Yen" userId="9260e8b005557ef1" providerId="LiveId" clId="{8DC31DC3-596D-428A-8F25-DC82D283FE25}" dt="2021-05-11T07:56:56.930" v="2206" actId="1076"/>
          <ac:picMkLst>
            <pc:docMk/>
            <pc:sldMk cId="2929757493" sldId="334"/>
            <ac:picMk id="3" creationId="{04CE28F3-5DF9-4605-97EB-6E144876C4C0}"/>
          </ac:picMkLst>
        </pc:picChg>
        <pc:picChg chg="del">
          <ac:chgData name="Darui Yen" userId="9260e8b005557ef1" providerId="LiveId" clId="{8DC31DC3-596D-428A-8F25-DC82D283FE25}" dt="2021-04-13T14:47:20.540" v="18" actId="478"/>
          <ac:picMkLst>
            <pc:docMk/>
            <pc:sldMk cId="2929757493" sldId="334"/>
            <ac:picMk id="5" creationId="{C32AB6EF-C02F-4586-953A-B16DBE39B8FA}"/>
          </ac:picMkLst>
        </pc:picChg>
        <pc:picChg chg="add del mod">
          <ac:chgData name="Darui Yen" userId="9260e8b005557ef1" providerId="LiveId" clId="{8DC31DC3-596D-428A-8F25-DC82D283FE25}" dt="2021-05-11T07:56:46.202" v="2202" actId="478"/>
          <ac:picMkLst>
            <pc:docMk/>
            <pc:sldMk cId="2929757493" sldId="334"/>
            <ac:picMk id="6" creationId="{60F5993B-0A31-40F8-B48E-181F1166FBA2}"/>
          </ac:picMkLst>
        </pc:picChg>
      </pc:sldChg>
      <pc:sldChg chg="addSp delSp modSp">
        <pc:chgData name="Darui Yen" userId="9260e8b005557ef1" providerId="LiveId" clId="{8DC31DC3-596D-428A-8F25-DC82D283FE25}" dt="2021-05-11T07:55:39.578" v="2201" actId="1076"/>
        <pc:sldMkLst>
          <pc:docMk/>
          <pc:sldMk cId="1941981480" sldId="335"/>
        </pc:sldMkLst>
        <pc:spChg chg="add del mod">
          <ac:chgData name="Darui Yen" userId="9260e8b005557ef1" providerId="LiveId" clId="{8DC31DC3-596D-428A-8F25-DC82D283FE25}" dt="2021-05-11T07:55:30.143" v="2198"/>
          <ac:spMkLst>
            <pc:docMk/>
            <pc:sldMk cId="1941981480" sldId="335"/>
            <ac:spMk id="7" creationId="{57B27EFD-66D2-4911-B479-55630785E2E9}"/>
          </ac:spMkLst>
        </pc:spChg>
        <pc:picChg chg="add del mod">
          <ac:chgData name="Darui Yen" userId="9260e8b005557ef1" providerId="LiveId" clId="{8DC31DC3-596D-428A-8F25-DC82D283FE25}" dt="2021-05-11T07:55:09.616" v="2197" actId="478"/>
          <ac:picMkLst>
            <pc:docMk/>
            <pc:sldMk cId="1941981480" sldId="335"/>
            <ac:picMk id="5" creationId="{69AE4CC4-5419-42BE-9091-8D1847436F01}"/>
          </ac:picMkLst>
        </pc:picChg>
        <pc:picChg chg="add mod">
          <ac:chgData name="Darui Yen" userId="9260e8b005557ef1" providerId="LiveId" clId="{8DC31DC3-596D-428A-8F25-DC82D283FE25}" dt="2021-05-11T07:55:39.578" v="2201" actId="1076"/>
          <ac:picMkLst>
            <pc:docMk/>
            <pc:sldMk cId="1941981480" sldId="335"/>
            <ac:picMk id="6" creationId="{E08A2A93-6910-4081-8F97-FF25B6CE018A}"/>
          </ac:picMkLst>
        </pc:picChg>
        <pc:picChg chg="del mod">
          <ac:chgData name="Darui Yen" userId="9260e8b005557ef1" providerId="LiveId" clId="{8DC31DC3-596D-428A-8F25-DC82D283FE25}" dt="2021-04-13T14:46:04.337" v="12" actId="478"/>
          <ac:picMkLst>
            <pc:docMk/>
            <pc:sldMk cId="1941981480" sldId="335"/>
            <ac:picMk id="10" creationId="{E7FD6014-62BB-4CA3-87D7-8E101667C775}"/>
          </ac:picMkLst>
        </pc:picChg>
      </pc:sldChg>
      <pc:sldChg chg="addSp delSp modSp">
        <pc:chgData name="Darui Yen" userId="9260e8b005557ef1" providerId="LiveId" clId="{8DC31DC3-596D-428A-8F25-DC82D283FE25}" dt="2021-05-11T09:25:16.355" v="2253" actId="1076"/>
        <pc:sldMkLst>
          <pc:docMk/>
          <pc:sldMk cId="3753649044" sldId="338"/>
        </pc:sldMkLst>
        <pc:spChg chg="add mod">
          <ac:chgData name="Darui Yen" userId="9260e8b005557ef1" providerId="LiveId" clId="{8DC31DC3-596D-428A-8F25-DC82D283FE25}" dt="2021-05-11T09:25:00.142" v="2248" actId="478"/>
          <ac:spMkLst>
            <pc:docMk/>
            <pc:sldMk cId="3753649044" sldId="338"/>
            <ac:spMk id="6" creationId="{F0C56BB8-2E76-44A6-9547-A81FB4700D6D}"/>
          </ac:spMkLst>
        </pc:spChg>
        <pc:picChg chg="del">
          <ac:chgData name="Darui Yen" userId="9260e8b005557ef1" providerId="LiveId" clId="{8DC31DC3-596D-428A-8F25-DC82D283FE25}" dt="2021-05-11T09:25:00.142" v="2248" actId="478"/>
          <ac:picMkLst>
            <pc:docMk/>
            <pc:sldMk cId="3753649044" sldId="338"/>
            <ac:picMk id="5" creationId="{DB24FAFF-CDCC-4D0F-8224-5B56BF9BBBF0}"/>
          </ac:picMkLst>
        </pc:picChg>
        <pc:picChg chg="add mod modCrop">
          <ac:chgData name="Darui Yen" userId="9260e8b005557ef1" providerId="LiveId" clId="{8DC31DC3-596D-428A-8F25-DC82D283FE25}" dt="2021-05-11T09:25:16.355" v="2253" actId="1076"/>
          <ac:picMkLst>
            <pc:docMk/>
            <pc:sldMk cId="3753649044" sldId="338"/>
            <ac:picMk id="7" creationId="{6AB39963-5954-42AD-9650-49CBB35FA0D6}"/>
          </ac:picMkLst>
        </pc:picChg>
      </pc:sldChg>
      <pc:sldChg chg="modSp add">
        <pc:chgData name="Darui Yen" userId="9260e8b005557ef1" providerId="LiveId" clId="{8DC31DC3-596D-428A-8F25-DC82D283FE25}" dt="2021-05-06T09:59:16.881" v="1101" actId="1076"/>
        <pc:sldMkLst>
          <pc:docMk/>
          <pc:sldMk cId="471528177" sldId="351"/>
        </pc:sldMkLst>
        <pc:spChg chg="mod">
          <ac:chgData name="Darui Yen" userId="9260e8b005557ef1" providerId="LiveId" clId="{8DC31DC3-596D-428A-8F25-DC82D283FE25}" dt="2021-04-30T07:15:25.684" v="570" actId="20577"/>
          <ac:spMkLst>
            <pc:docMk/>
            <pc:sldMk cId="471528177" sldId="351"/>
            <ac:spMk id="2" creationId="{9BD942E4-3D2A-4663-9DCA-148994093A5B}"/>
          </ac:spMkLst>
        </pc:spChg>
        <pc:spChg chg="mod">
          <ac:chgData name="Darui Yen" userId="9260e8b005557ef1" providerId="LiveId" clId="{8DC31DC3-596D-428A-8F25-DC82D283FE25}" dt="2021-05-06T09:59:16.881" v="1101" actId="1076"/>
          <ac:spMkLst>
            <pc:docMk/>
            <pc:sldMk cId="471528177" sldId="351"/>
            <ac:spMk id="3" creationId="{CD4B0031-D1E4-4B51-80F8-F97A40318EB6}"/>
          </ac:spMkLst>
        </pc:spChg>
      </pc:sldChg>
      <pc:sldChg chg="addSp delSp modSp add">
        <pc:chgData name="Darui Yen" userId="9260e8b005557ef1" providerId="LiveId" clId="{8DC31DC3-596D-428A-8F25-DC82D283FE25}" dt="2021-05-08T16:01:49.619" v="1448" actId="1076"/>
        <pc:sldMkLst>
          <pc:docMk/>
          <pc:sldMk cId="2494619506" sldId="359"/>
        </pc:sldMkLst>
        <pc:spChg chg="mod">
          <ac:chgData name="Darui Yen" userId="9260e8b005557ef1" providerId="LiveId" clId="{8DC31DC3-596D-428A-8F25-DC82D283FE25}" dt="2021-04-30T07:58:43.289" v="747" actId="20577"/>
          <ac:spMkLst>
            <pc:docMk/>
            <pc:sldMk cId="2494619506" sldId="359"/>
            <ac:spMk id="2" creationId="{A2B2BF3C-C308-4E15-BF6C-89854E47118E}"/>
          </ac:spMkLst>
        </pc:spChg>
        <pc:spChg chg="del">
          <ac:chgData name="Darui Yen" userId="9260e8b005557ef1" providerId="LiveId" clId="{8DC31DC3-596D-428A-8F25-DC82D283FE25}" dt="2021-04-30T08:01:16.515" v="748"/>
          <ac:spMkLst>
            <pc:docMk/>
            <pc:sldMk cId="2494619506" sldId="359"/>
            <ac:spMk id="3" creationId="{DB51A110-5CFF-47DE-A72C-9139201FAFAF}"/>
          </ac:spMkLst>
        </pc:spChg>
        <pc:spChg chg="add mod">
          <ac:chgData name="Darui Yen" userId="9260e8b005557ef1" providerId="LiveId" clId="{8DC31DC3-596D-428A-8F25-DC82D283FE25}" dt="2021-05-08T16:01:49.619" v="1448" actId="1076"/>
          <ac:spMkLst>
            <pc:docMk/>
            <pc:sldMk cId="2494619506" sldId="359"/>
            <ac:spMk id="7" creationId="{D36B905E-7EFB-4E09-ADAE-1D16A701D794}"/>
          </ac:spMkLst>
        </pc:spChg>
        <pc:picChg chg="add mod">
          <ac:chgData name="Darui Yen" userId="9260e8b005557ef1" providerId="LiveId" clId="{8DC31DC3-596D-428A-8F25-DC82D283FE25}" dt="2021-04-30T08:01:47.887" v="762" actId="1036"/>
          <ac:picMkLst>
            <pc:docMk/>
            <pc:sldMk cId="2494619506" sldId="359"/>
            <ac:picMk id="6" creationId="{3F93F8FB-749C-412B-B7DF-91FA4D1D8D1E}"/>
          </ac:picMkLst>
        </pc:picChg>
        <pc:cxnChg chg="add mod">
          <ac:chgData name="Darui Yen" userId="9260e8b005557ef1" providerId="LiveId" clId="{8DC31DC3-596D-428A-8F25-DC82D283FE25}" dt="2021-05-08T16:01:00.015" v="1438" actId="1076"/>
          <ac:cxnSpMkLst>
            <pc:docMk/>
            <pc:sldMk cId="2494619506" sldId="359"/>
            <ac:cxnSpMk id="5" creationId="{25409FDF-B904-44F4-80BD-44048B4A0446}"/>
          </ac:cxnSpMkLst>
        </pc:cxnChg>
      </pc:sldChg>
      <pc:sldChg chg="addSp delSp modSp add">
        <pc:chgData name="Darui Yen" userId="9260e8b005557ef1" providerId="LiveId" clId="{8DC31DC3-596D-428A-8F25-DC82D283FE25}" dt="2021-05-08T16:11:35.653" v="1477" actId="108"/>
        <pc:sldMkLst>
          <pc:docMk/>
          <pc:sldMk cId="4192991698" sldId="360"/>
        </pc:sldMkLst>
        <pc:spChg chg="mod">
          <ac:chgData name="Darui Yen" userId="9260e8b005557ef1" providerId="LiveId" clId="{8DC31DC3-596D-428A-8F25-DC82D283FE25}" dt="2021-04-30T08:03:09.387" v="790" actId="20577"/>
          <ac:spMkLst>
            <pc:docMk/>
            <pc:sldMk cId="4192991698" sldId="360"/>
            <ac:spMk id="2" creationId="{57212E45-A90E-485B-8FF9-8CC6156A347D}"/>
          </ac:spMkLst>
        </pc:spChg>
        <pc:spChg chg="add del mod">
          <ac:chgData name="Darui Yen" userId="9260e8b005557ef1" providerId="LiveId" clId="{8DC31DC3-596D-428A-8F25-DC82D283FE25}" dt="2021-05-08T16:03:33.412" v="1451" actId="478"/>
          <ac:spMkLst>
            <pc:docMk/>
            <pc:sldMk cId="4192991698" sldId="360"/>
            <ac:spMk id="3" creationId="{B7D535D5-84CB-448E-837B-DFAC431E7E76}"/>
          </ac:spMkLst>
        </pc:spChg>
        <pc:spChg chg="del">
          <ac:chgData name="Darui Yen" userId="9260e8b005557ef1" providerId="LiveId" clId="{8DC31DC3-596D-428A-8F25-DC82D283FE25}" dt="2021-04-30T08:06:57.156" v="791"/>
          <ac:spMkLst>
            <pc:docMk/>
            <pc:sldMk cId="4192991698" sldId="360"/>
            <ac:spMk id="3" creationId="{F52281D1-3F97-4F9C-99D5-7FBBEBA6159C}"/>
          </ac:spMkLst>
        </pc:spChg>
        <pc:spChg chg="add mod">
          <ac:chgData name="Darui Yen" userId="9260e8b005557ef1" providerId="LiveId" clId="{8DC31DC3-596D-428A-8F25-DC82D283FE25}" dt="2021-05-08T16:09:32.701" v="1466" actId="1076"/>
          <ac:spMkLst>
            <pc:docMk/>
            <pc:sldMk cId="4192991698" sldId="360"/>
            <ac:spMk id="5" creationId="{E620DCA7-DB71-4310-A54A-21C0A1489C2E}"/>
          </ac:spMkLst>
        </pc:spChg>
        <pc:spChg chg="add mod">
          <ac:chgData name="Darui Yen" userId="9260e8b005557ef1" providerId="LiveId" clId="{8DC31DC3-596D-428A-8F25-DC82D283FE25}" dt="2021-05-08T16:09:24.092" v="1465" actId="1076"/>
          <ac:spMkLst>
            <pc:docMk/>
            <pc:sldMk cId="4192991698" sldId="360"/>
            <ac:spMk id="7" creationId="{4789D9D5-4500-495F-88AE-607475EBD97F}"/>
          </ac:spMkLst>
        </pc:spChg>
        <pc:spChg chg="add mod">
          <ac:chgData name="Darui Yen" userId="9260e8b005557ef1" providerId="LiveId" clId="{8DC31DC3-596D-428A-8F25-DC82D283FE25}" dt="2021-05-08T16:10:16.422" v="1470" actId="1076"/>
          <ac:spMkLst>
            <pc:docMk/>
            <pc:sldMk cId="4192991698" sldId="360"/>
            <ac:spMk id="8" creationId="{183CF871-3462-4E27-AF1A-2A6BF2F6AD3C}"/>
          </ac:spMkLst>
        </pc:spChg>
        <pc:spChg chg="add mod">
          <ac:chgData name="Darui Yen" userId="9260e8b005557ef1" providerId="LiveId" clId="{8DC31DC3-596D-428A-8F25-DC82D283FE25}" dt="2021-05-08T16:10:48.347" v="1473" actId="108"/>
          <ac:spMkLst>
            <pc:docMk/>
            <pc:sldMk cId="4192991698" sldId="360"/>
            <ac:spMk id="9" creationId="{294F32A8-F29D-4F60-83F5-BB2744633C5A}"/>
          </ac:spMkLst>
        </pc:spChg>
        <pc:spChg chg="add mod">
          <ac:chgData name="Darui Yen" userId="9260e8b005557ef1" providerId="LiveId" clId="{8DC31DC3-596D-428A-8F25-DC82D283FE25}" dt="2021-05-08T16:11:35.653" v="1477" actId="108"/>
          <ac:spMkLst>
            <pc:docMk/>
            <pc:sldMk cId="4192991698" sldId="360"/>
            <ac:spMk id="10" creationId="{348EFE4D-A8C1-4191-97B0-E54CC9B5E27E}"/>
          </ac:spMkLst>
        </pc:spChg>
        <pc:picChg chg="add mod">
          <ac:chgData name="Darui Yen" userId="9260e8b005557ef1" providerId="LiveId" clId="{8DC31DC3-596D-428A-8F25-DC82D283FE25}" dt="2021-04-30T08:07:17.199" v="795" actId="1076"/>
          <ac:picMkLst>
            <pc:docMk/>
            <pc:sldMk cId="4192991698" sldId="360"/>
            <ac:picMk id="6" creationId="{76153367-0771-4B5F-A435-1393AFEDB658}"/>
          </ac:picMkLst>
        </pc:picChg>
      </pc:sldChg>
      <pc:sldChg chg="addSp delSp modSp add">
        <pc:chgData name="Darui Yen" userId="9260e8b005557ef1" providerId="LiveId" clId="{8DC31DC3-596D-428A-8F25-DC82D283FE25}" dt="2021-05-09T12:52:14.542" v="2088" actId="1076"/>
        <pc:sldMkLst>
          <pc:docMk/>
          <pc:sldMk cId="1332843927" sldId="362"/>
        </pc:sldMkLst>
        <pc:spChg chg="mod">
          <ac:chgData name="Darui Yen" userId="9260e8b005557ef1" providerId="LiveId" clId="{8DC31DC3-596D-428A-8F25-DC82D283FE25}" dt="2021-04-30T08:26:48.128" v="905" actId="1076"/>
          <ac:spMkLst>
            <pc:docMk/>
            <pc:sldMk cId="1332843927" sldId="362"/>
            <ac:spMk id="2" creationId="{C51DFCD7-CDB5-4A48-B602-2E904C47123E}"/>
          </ac:spMkLst>
        </pc:spChg>
        <pc:spChg chg="add mod">
          <ac:chgData name="Darui Yen" userId="9260e8b005557ef1" providerId="LiveId" clId="{8DC31DC3-596D-428A-8F25-DC82D283FE25}" dt="2021-05-09T12:49:16.766" v="2065" actId="1076"/>
          <ac:spMkLst>
            <pc:docMk/>
            <pc:sldMk cId="1332843927" sldId="362"/>
            <ac:spMk id="3" creationId="{C5B49339-ADB5-44E0-BDD1-F4A5B1098838}"/>
          </ac:spMkLst>
        </pc:spChg>
        <pc:spChg chg="del">
          <ac:chgData name="Darui Yen" userId="9260e8b005557ef1" providerId="LiveId" clId="{8DC31DC3-596D-428A-8F25-DC82D283FE25}" dt="2021-04-30T08:20:11.354" v="897"/>
          <ac:spMkLst>
            <pc:docMk/>
            <pc:sldMk cId="1332843927" sldId="362"/>
            <ac:spMk id="3" creationId="{DFDD032E-53B3-4E53-9C02-CA6D0B79E168}"/>
          </ac:spMkLst>
        </pc:spChg>
        <pc:spChg chg="add mod">
          <ac:chgData name="Darui Yen" userId="9260e8b005557ef1" providerId="LiveId" clId="{8DC31DC3-596D-428A-8F25-DC82D283FE25}" dt="2021-05-09T12:50:16.625" v="2082" actId="1076"/>
          <ac:spMkLst>
            <pc:docMk/>
            <pc:sldMk cId="1332843927" sldId="362"/>
            <ac:spMk id="7" creationId="{D1A430AA-2864-4120-B7D7-623FEE184487}"/>
          </ac:spMkLst>
        </pc:spChg>
        <pc:spChg chg="add mod">
          <ac:chgData name="Darui Yen" userId="9260e8b005557ef1" providerId="LiveId" clId="{8DC31DC3-596D-428A-8F25-DC82D283FE25}" dt="2021-05-09T12:49:35.932" v="2069" actId="1076"/>
          <ac:spMkLst>
            <pc:docMk/>
            <pc:sldMk cId="1332843927" sldId="362"/>
            <ac:spMk id="8" creationId="{571149A0-A035-43EB-8E42-35D50E927223}"/>
          </ac:spMkLst>
        </pc:spChg>
        <pc:spChg chg="add mod">
          <ac:chgData name="Darui Yen" userId="9260e8b005557ef1" providerId="LiveId" clId="{8DC31DC3-596D-428A-8F25-DC82D283FE25}" dt="2021-05-09T12:52:07.829" v="2087" actId="1076"/>
          <ac:spMkLst>
            <pc:docMk/>
            <pc:sldMk cId="1332843927" sldId="362"/>
            <ac:spMk id="9" creationId="{BC44F6E5-AA2C-459D-A26B-B5C0F4038914}"/>
          </ac:spMkLst>
        </pc:spChg>
        <pc:spChg chg="add mod">
          <ac:chgData name="Darui Yen" userId="9260e8b005557ef1" providerId="LiveId" clId="{8DC31DC3-596D-428A-8F25-DC82D283FE25}" dt="2021-05-09T12:50:02.567" v="2075" actId="20577"/>
          <ac:spMkLst>
            <pc:docMk/>
            <pc:sldMk cId="1332843927" sldId="362"/>
            <ac:spMk id="10" creationId="{A2E9D19E-F684-4B7F-B36A-0571489F9C4E}"/>
          </ac:spMkLst>
        </pc:spChg>
        <pc:spChg chg="add mod">
          <ac:chgData name="Darui Yen" userId="9260e8b005557ef1" providerId="LiveId" clId="{8DC31DC3-596D-428A-8F25-DC82D283FE25}" dt="2021-05-09T12:51:56.565" v="2084" actId="1076"/>
          <ac:spMkLst>
            <pc:docMk/>
            <pc:sldMk cId="1332843927" sldId="362"/>
            <ac:spMk id="11" creationId="{86104BD1-AD4B-4C2E-BC4F-07FC4F09277E}"/>
          </ac:spMkLst>
        </pc:spChg>
        <pc:spChg chg="add mod">
          <ac:chgData name="Darui Yen" userId="9260e8b005557ef1" providerId="LiveId" clId="{8DC31DC3-596D-428A-8F25-DC82D283FE25}" dt="2021-05-09T12:52:00.421" v="2085" actId="1076"/>
          <ac:spMkLst>
            <pc:docMk/>
            <pc:sldMk cId="1332843927" sldId="362"/>
            <ac:spMk id="12" creationId="{037F0538-57F3-4EE0-BCEF-9FE3500EB792}"/>
          </ac:spMkLst>
        </pc:spChg>
        <pc:spChg chg="add mod">
          <ac:chgData name="Darui Yen" userId="9260e8b005557ef1" providerId="LiveId" clId="{8DC31DC3-596D-428A-8F25-DC82D283FE25}" dt="2021-05-09T12:52:14.542" v="2088" actId="1076"/>
          <ac:spMkLst>
            <pc:docMk/>
            <pc:sldMk cId="1332843927" sldId="362"/>
            <ac:spMk id="13" creationId="{AEF306DB-CFDB-435D-81F8-7D8B1A4B6B1C}"/>
          </ac:spMkLst>
        </pc:spChg>
        <pc:picChg chg="add mod">
          <ac:chgData name="Darui Yen" userId="9260e8b005557ef1" providerId="LiveId" clId="{8DC31DC3-596D-428A-8F25-DC82D283FE25}" dt="2021-04-30T08:26:55.624" v="907" actId="1076"/>
          <ac:picMkLst>
            <pc:docMk/>
            <pc:sldMk cId="1332843927" sldId="362"/>
            <ac:picMk id="6" creationId="{33785B74-A33C-464D-BE90-FC0A1BB3A1D8}"/>
          </ac:picMkLst>
        </pc:picChg>
      </pc:sldChg>
      <pc:sldChg chg="modSp add">
        <pc:chgData name="Darui Yen" userId="9260e8b005557ef1" providerId="LiveId" clId="{8DC31DC3-596D-428A-8F25-DC82D283FE25}" dt="2021-05-09T13:58:42.765" v="2196" actId="20577"/>
        <pc:sldMkLst>
          <pc:docMk/>
          <pc:sldMk cId="1661575823" sldId="364"/>
        </pc:sldMkLst>
        <pc:spChg chg="mod">
          <ac:chgData name="Darui Yen" userId="9260e8b005557ef1" providerId="LiveId" clId="{8DC31DC3-596D-428A-8F25-DC82D283FE25}" dt="2021-04-30T08:49:34.332" v="1039" actId="20577"/>
          <ac:spMkLst>
            <pc:docMk/>
            <pc:sldMk cId="1661575823" sldId="364"/>
            <ac:spMk id="2" creationId="{ED4BFF92-9DE7-4F9C-AD16-D34897BE4346}"/>
          </ac:spMkLst>
        </pc:spChg>
        <pc:spChg chg="mod">
          <ac:chgData name="Darui Yen" userId="9260e8b005557ef1" providerId="LiveId" clId="{8DC31DC3-596D-428A-8F25-DC82D283FE25}" dt="2021-05-09T13:58:42.765" v="2196" actId="20577"/>
          <ac:spMkLst>
            <pc:docMk/>
            <pc:sldMk cId="1661575823" sldId="364"/>
            <ac:spMk id="3" creationId="{FA316C88-17E2-4152-9BB7-838D4F7045D8}"/>
          </ac:spMkLst>
        </pc:spChg>
      </pc:sldChg>
      <pc:sldChg chg="modSp add ord">
        <pc:chgData name="Darui Yen" userId="9260e8b005557ef1" providerId="LiveId" clId="{8DC31DC3-596D-428A-8F25-DC82D283FE25}" dt="2021-05-13T17:25:04.211" v="2288" actId="20577"/>
        <pc:sldMkLst>
          <pc:docMk/>
          <pc:sldMk cId="791243878" sldId="369"/>
        </pc:sldMkLst>
        <pc:spChg chg="mod">
          <ac:chgData name="Darui Yen" userId="9260e8b005557ef1" providerId="LiveId" clId="{8DC31DC3-596D-428A-8F25-DC82D283FE25}" dt="2021-05-08T16:03:39.602" v="1452"/>
          <ac:spMkLst>
            <pc:docMk/>
            <pc:sldMk cId="791243878" sldId="369"/>
            <ac:spMk id="2" creationId="{72BDFD9D-6054-46B0-8E1B-CDD12B7A5971}"/>
          </ac:spMkLst>
        </pc:spChg>
        <pc:spChg chg="mod">
          <ac:chgData name="Darui Yen" userId="9260e8b005557ef1" providerId="LiveId" clId="{8DC31DC3-596D-428A-8F25-DC82D283FE25}" dt="2021-05-13T17:25:04.211" v="2288" actId="20577"/>
          <ac:spMkLst>
            <pc:docMk/>
            <pc:sldMk cId="791243878" sldId="369"/>
            <ac:spMk id="3" creationId="{023E18CE-387F-4DF6-BB18-8CA185DA9B15}"/>
          </ac:spMkLst>
        </pc:spChg>
      </pc:sldChg>
      <pc:sldChg chg="modSp add">
        <pc:chgData name="Darui Yen" userId="9260e8b005557ef1" providerId="LiveId" clId="{8DC31DC3-596D-428A-8F25-DC82D283FE25}" dt="2021-05-13T17:25:55.096" v="2289" actId="20577"/>
        <pc:sldMkLst>
          <pc:docMk/>
          <pc:sldMk cId="3069300228" sldId="371"/>
        </pc:sldMkLst>
        <pc:spChg chg="mod">
          <ac:chgData name="Darui Yen" userId="9260e8b005557ef1" providerId="LiveId" clId="{8DC31DC3-596D-428A-8F25-DC82D283FE25}" dt="2021-05-09T12:35:07.354" v="1614" actId="20577"/>
          <ac:spMkLst>
            <pc:docMk/>
            <pc:sldMk cId="3069300228" sldId="371"/>
            <ac:spMk id="2" creationId="{AF09196C-99C9-4DC3-A656-2EC3E91F6171}"/>
          </ac:spMkLst>
        </pc:spChg>
        <pc:spChg chg="mod">
          <ac:chgData name="Darui Yen" userId="9260e8b005557ef1" providerId="LiveId" clId="{8DC31DC3-596D-428A-8F25-DC82D283FE25}" dt="2021-05-13T17:25:55.096" v="2289" actId="20577"/>
          <ac:spMkLst>
            <pc:docMk/>
            <pc:sldMk cId="3069300228" sldId="371"/>
            <ac:spMk id="3" creationId="{57CB1C20-4832-4F82-AB05-5B7885E10B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2C76D-C5A1-4014-AC5C-24B17004AA9E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F5D33-FC96-4863-8B84-30F9350C8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1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F5D33-FC96-4863-8B84-30F9350C8E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6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F5D33-FC96-4863-8B84-30F9350C8E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 test Introduction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F5D33-FC96-4863-8B84-30F9350C8E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5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F5D33-FC96-4863-8B84-30F9350C8E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2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38132-5174-442D-80CF-FD350A082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5F28B45-2192-425F-A282-593EB7586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eorgia" panose="02040502050405020303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DCFDDE-40D6-4E28-B00B-397DC09D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E9BDE-F502-4184-A8E0-A5BAC052E7CF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48874B-2127-4B3B-A04B-ED097C21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14008A-FC7D-4F1A-A745-C0F10553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0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917E4C-3887-40E1-BF22-9FB6CD8D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19D384-3D27-49DF-AD0F-84ED22C19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A0CF30-1854-47F4-B8AE-5BE22435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51D9-9A4F-45B5-BF83-16E4A2F6B9B5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ACA900-31D7-4567-857E-74026BFD2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3C277E-C4AC-4F79-9333-CC5F1279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1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C3FBD4-92AB-4A4E-9C73-5D0FBAE1F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F9C427D-B436-4729-8132-F4D9ECFFB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39F379-3F58-404B-AA96-BC14080F3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4194-5D6B-4242-840F-E1591783A249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2AFA6-BFB9-49AE-87D4-41C70A3A3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ACC632-2A32-4AE9-9BB5-653CE197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7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A94AC-7BB7-4D21-9742-4917B4DA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latin typeface="Georgia" panose="02040502050405020303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3EA126-9411-481E-BC1A-CC879755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Georgia" panose="02040502050405020303" pitchFamily="18" charset="0"/>
                <a:ea typeface="標楷體" panose="03000509000000000000" pitchFamily="65" charset="-120"/>
              </a:defRPr>
            </a:lvl1pPr>
            <a:lvl2pPr>
              <a:defRPr sz="2200">
                <a:latin typeface="Georgia" panose="02040502050405020303" pitchFamily="18" charset="0"/>
                <a:ea typeface="標楷體" panose="03000509000000000000" pitchFamily="65" charset="-120"/>
              </a:defRPr>
            </a:lvl2pPr>
            <a:lvl3pPr>
              <a:defRPr>
                <a:latin typeface="Georgia" panose="02040502050405020303" pitchFamily="18" charset="0"/>
                <a:ea typeface="標楷體" panose="03000509000000000000" pitchFamily="65" charset="-120"/>
              </a:defRPr>
            </a:lvl3pPr>
            <a:lvl4pPr>
              <a:defRPr>
                <a:latin typeface="Georgia" panose="02040502050405020303" pitchFamily="18" charset="0"/>
                <a:ea typeface="標楷體" panose="03000509000000000000" pitchFamily="65" charset="-120"/>
              </a:defRPr>
            </a:lvl4pPr>
            <a:lvl5pPr>
              <a:defRPr>
                <a:latin typeface="Georgia" panose="02040502050405020303" pitchFamily="18" charset="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07B776-1B9C-4DE9-8382-D32CF3BE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B22FF-448A-4020-84A8-EEBB67B9AA8A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EC2E80-5582-47CA-B5A3-864964C8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E3DAF2-BA5D-4C22-9E2C-F3BB805F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fld id="{4570E9F8-FB90-4F0B-A306-064D4C51F3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82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B53030-530E-4F07-AF94-B1131D12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B637CC-6E2A-49D1-957D-7E32A9D6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33CB29-5DE3-4CAD-B606-DBEE6467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40D74-6A35-40F9-9700-330B10165FBE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C382F3-4CE4-4733-B48E-28515EAF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F63323-7A93-4C56-941A-07E85461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5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6B602A-2CF4-42D9-95EE-0D786C37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8083A15-1701-453A-99E7-03E3D3A18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A0C8B3-5D55-4C96-A555-10710772F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23EBB0-C2E9-4104-817A-6ED72CF94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1913-36D2-4C21-AC28-A6D77FDBC496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DF9814-AF54-4619-9612-BFF05A0E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06A788-3171-4BBA-8828-48C60145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9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799033-6C2A-4C90-8CFC-9CA72ED1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0E4F46-88CE-4253-9946-DDC60473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3E798D-07D1-4CD3-AB54-B74800349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AEFA854-D919-44A2-ADD0-7C6929405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40D5F33-A2D8-4545-9CB1-EEF4E890C6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5B38FD-6736-4A14-9033-FBD89178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D71FB-4304-4027-8664-AF553295ED2E}" type="datetime1">
              <a:rPr lang="en-US" smtClean="0"/>
              <a:t>6/4/2021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0B2193-974B-4A33-BFD4-6C002B12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23A1E6C-E9AD-44AE-B1FC-F61EBB48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6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A5EA4-9DE9-43E3-A61D-3154A402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AED6D0B-B07A-4486-B70A-F084994D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A265A-F456-45D2-8EE9-E3F1E32D8C5A}" type="datetime1">
              <a:rPr lang="en-US" smtClean="0"/>
              <a:t>6/4/2021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E4BE5F-A81A-46B1-9F54-391407B6F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6614AA-0ADB-4493-AB24-045ACF35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4F4CBD-CF3A-4A69-ACD8-866C1D8A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0C137-09B4-44FC-B1BF-E5D90E141944}" type="datetime1">
              <a:rPr lang="en-US" smtClean="0"/>
              <a:t>6/4/2021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D97CD61-0FE1-48BD-9BE9-80E7EF28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522E36-D867-41E5-9C33-E22B4B18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6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0DE1F-C77C-4D94-AD21-C150D7A28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762059-6A58-4074-BB6A-83648B13E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6B56976-C0D0-42C4-8302-27661113D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13158D-E2C7-4970-8AE6-9338AABAF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D5E4C-8136-451A-A8A3-A5E589E9878E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49F6793-7866-44CA-9EA6-152C68F7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8F45FB-63C8-41F5-8F66-81AF6B2C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2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BE8560-0DEE-4533-999A-E8ABF1FC6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DA8486-A629-42AE-9CF0-2E2DB3E46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2BB14A-B613-42F1-A2DC-35E3BB43C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2ECD23-9264-4250-B952-D4AC9848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F51A-64C2-4977-944C-635C83F67D85}" type="datetime1">
              <a:rPr lang="en-US" smtClean="0"/>
              <a:t>6/4/2021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15AFA-1D85-4137-9F77-DBAB0863E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EA7BBC-B97E-4D06-9211-77251FBE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3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D850180-95E8-4393-BB02-E5B8FA15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05B3A1-A726-46FF-A38B-DF784D710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69AFD6-B87B-44BA-8821-E590739CC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8B48A-9CB5-4B4D-967B-D417C2B4CF26}" type="datetime1">
              <a:rPr lang="en-US" smtClean="0"/>
              <a:t>6/4/2021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AB2C5F4-B3D7-40EA-B24F-843487BB8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80BA80-CD89-4483-9C62-4280818B8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0E9F8-FB90-4F0B-A306-064D4C51F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FF6276-BE7C-469A-955C-C8D1DCEDF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988" y="375914"/>
            <a:ext cx="11377126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Genome-wide Association Studies for Stigma </a:t>
            </a:r>
            <a:r>
              <a:rPr lang="en-US" sz="4000" dirty="0" err="1"/>
              <a:t>Exsertion</a:t>
            </a:r>
            <a:r>
              <a:rPr lang="en-US" sz="4000" dirty="0"/>
              <a:t> in Tomato (</a:t>
            </a:r>
            <a:r>
              <a:rPr lang="en-US" sz="4000" i="1" dirty="0"/>
              <a:t>Solanum </a:t>
            </a:r>
            <a:r>
              <a:rPr lang="en-US" sz="4000" i="1" dirty="0" err="1"/>
              <a:t>Pimpinellifolium</a:t>
            </a:r>
            <a:r>
              <a:rPr lang="en-US" sz="4000" dirty="0"/>
              <a:t>) Germplasm Collection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DA3D616-82CC-44D7-BC66-1C79C02A2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873" y="4886974"/>
            <a:ext cx="4711284" cy="114724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    報告人：閻大瑞 （論文宣讀）</a:t>
            </a:r>
            <a:endParaRPr lang="en-US" altLang="zh-TW" dirty="0"/>
          </a:p>
          <a:p>
            <a:pPr algn="l"/>
            <a:r>
              <a:rPr lang="zh-TW" altLang="en-US" dirty="0"/>
              <a:t>指導教授：陳凱儀  老師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349CE2-BF3C-4A6E-A6AC-5FF174CBA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t>1</a:t>
            </a:fld>
            <a:endParaRPr lang="en-US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340AF79-9168-4649-9C31-FBDF96E4CC41}"/>
              </a:ext>
            </a:extLst>
          </p:cNvPr>
          <p:cNvCxnSpPr>
            <a:cxnSpLocks/>
          </p:cNvCxnSpPr>
          <p:nvPr/>
        </p:nvCxnSpPr>
        <p:spPr>
          <a:xfrm>
            <a:off x="587829" y="3265714"/>
            <a:ext cx="10991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44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A5AFC6-8C77-4791-A3F3-D057EFEA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Group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02C0D-FD51-48C8-87C0-B51FD654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5CA1DF-56D6-4642-AF9F-EB25721E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B80BEE-642B-4828-A499-EA8D25BEB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5849" y="1776020"/>
            <a:ext cx="7300301" cy="4716855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F9C7F6A-24AF-40F3-BC0C-06E2D2553A59}"/>
              </a:ext>
            </a:extLst>
          </p:cNvPr>
          <p:cNvCxnSpPr>
            <a:cxnSpLocks/>
          </p:cNvCxnSpPr>
          <p:nvPr/>
        </p:nvCxnSpPr>
        <p:spPr>
          <a:xfrm>
            <a:off x="3638940" y="1548881"/>
            <a:ext cx="505097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07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40C702-FEC0-42E2-B93E-E923CA5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Group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B18EA9-62BF-4DA8-889D-1C679D1F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7B66C183-BD6A-41F1-BF04-D78C55AD7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CE28F3-5DF9-4605-97EB-6E144876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7" y="591142"/>
            <a:ext cx="9865085" cy="574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11B8D-D37C-4012-82FD-5B69D8758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358" y="112275"/>
            <a:ext cx="4085253" cy="3122324"/>
          </a:xfrm>
        </p:spPr>
        <p:txBody>
          <a:bodyPr/>
          <a:lstStyle/>
          <a:p>
            <a:r>
              <a:rPr lang="en-US" dirty="0"/>
              <a:t>ANOVA</a:t>
            </a:r>
            <a:r>
              <a:rPr lang="zh-TW" altLang="en-US" dirty="0"/>
              <a:t> </a:t>
            </a:r>
            <a:r>
              <a:rPr lang="en-US" altLang="zh-TW" dirty="0"/>
              <a:t>for Control Group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A43113-ED7B-437E-A180-FA6512328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AB785E-0442-4494-B889-28B52A38F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70" t="19469" r="9235" b="11701"/>
          <a:stretch/>
        </p:blipFill>
        <p:spPr>
          <a:xfrm>
            <a:off x="1026368" y="0"/>
            <a:ext cx="6058256" cy="6683446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862D0647-7A66-4A71-95F2-388834D8B5C5}"/>
              </a:ext>
            </a:extLst>
          </p:cNvPr>
          <p:cNvCxnSpPr>
            <a:cxnSpLocks/>
          </p:cNvCxnSpPr>
          <p:nvPr/>
        </p:nvCxnSpPr>
        <p:spPr>
          <a:xfrm>
            <a:off x="7912358" y="2603240"/>
            <a:ext cx="40774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26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A48BB-F2D8-4888-9596-809C49BB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524C31-C8E5-4932-BFAC-C1CD3F0E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896947" cy="34333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63180E-D0FB-47A3-9C1C-E8EA79D7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5" y="3429000"/>
            <a:ext cx="5896947" cy="343339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71E996-44A7-448E-8391-F9F18CA31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6" y="0"/>
            <a:ext cx="5896947" cy="34333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5460804-996F-48D2-A85F-B7773038505D}"/>
              </a:ext>
            </a:extLst>
          </p:cNvPr>
          <p:cNvSpPr txBox="1"/>
          <p:nvPr/>
        </p:nvSpPr>
        <p:spPr>
          <a:xfrm>
            <a:off x="6096000" y="5001208"/>
            <a:ext cx="5896947" cy="49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Georgia" panose="02040502050405020303" pitchFamily="18" charset="0"/>
              </a:rPr>
              <a:t>Overall </a:t>
            </a:r>
            <a:r>
              <a:rPr lang="en-US" sz="2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Exsertion</a:t>
            </a:r>
            <a:r>
              <a:rPr lang="en-US" sz="2600" b="1" dirty="0">
                <a:solidFill>
                  <a:srgbClr val="FF0000"/>
                </a:solidFill>
                <a:latin typeface="Georgia" panose="02040502050405020303" pitchFamily="18" charset="0"/>
              </a:rPr>
              <a:t> Rate  =  92.76 %</a:t>
            </a:r>
          </a:p>
        </p:txBody>
      </p:sp>
    </p:spTree>
    <p:extLst>
      <p:ext uri="{BB962C8B-B14F-4D97-AF65-F5344CB8AC3E}">
        <p14:creationId xmlns:p14="http://schemas.microsoft.com/office/powerpoint/2010/main" val="198037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927020-E102-4A26-A4B3-C0A3408D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3</a:t>
            </a:r>
            <a:r>
              <a:rPr lang="zh-TW" altLang="en-US" dirty="0"/>
              <a:t> </a:t>
            </a:r>
            <a:r>
              <a:rPr lang="en-US" altLang="zh-TW" dirty="0"/>
              <a:t>Replicates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3A413-F2A6-4B3A-916B-EB6AB3C59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41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A1197C-924B-4FE2-A5D1-972549DE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07525DC-65D6-40F1-BCBB-A6A2F1A5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361"/>
            <a:ext cx="6095998" cy="354929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47586C-3E9F-4396-9CB8-45B29916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2134361"/>
            <a:ext cx="6095998" cy="354929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075D65E-56CB-4F4F-A87B-2DA2D06B12CF}"/>
              </a:ext>
            </a:extLst>
          </p:cNvPr>
          <p:cNvCxnSpPr>
            <a:cxnSpLocks/>
          </p:cNvCxnSpPr>
          <p:nvPr/>
        </p:nvCxnSpPr>
        <p:spPr>
          <a:xfrm>
            <a:off x="3153747" y="1646238"/>
            <a:ext cx="58067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55D667-3A2D-4B03-A25B-8BC3592AA8A9}"/>
              </a:ext>
            </a:extLst>
          </p:cNvPr>
          <p:cNvSpPr txBox="1"/>
          <p:nvPr/>
        </p:nvSpPr>
        <p:spPr>
          <a:xfrm>
            <a:off x="6692378" y="5857430"/>
            <a:ext cx="5080520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Georgia" panose="02040502050405020303" pitchFamily="18" charset="0"/>
              </a:rPr>
              <a:t>Board-sense Heritability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 =   83.99%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ED0953-486C-46C0-AFF0-B5174C943CD5}"/>
              </a:ext>
            </a:extLst>
          </p:cNvPr>
          <p:cNvSpPr txBox="1"/>
          <p:nvPr/>
        </p:nvSpPr>
        <p:spPr>
          <a:xfrm>
            <a:off x="170623" y="5857429"/>
            <a:ext cx="5544378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Georgia" panose="02040502050405020303" pitchFamily="18" charset="0"/>
              </a:rPr>
              <a:t>Board-sense Heritability</a:t>
            </a: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  =   93% / 90%</a:t>
            </a:r>
          </a:p>
        </p:txBody>
      </p:sp>
    </p:spTree>
    <p:extLst>
      <p:ext uri="{BB962C8B-B14F-4D97-AF65-F5344CB8AC3E}">
        <p14:creationId xmlns:p14="http://schemas.microsoft.com/office/powerpoint/2010/main" val="3770103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6A91B0-A628-469D-9851-E3F00792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C6E986-8CE0-4E62-AE93-6692CE27A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8" y="144117"/>
            <a:ext cx="11704983" cy="656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E73156-EB7B-4899-9F10-5A339527D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4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2C1D48-E0F2-4426-8B90-61459512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Shapiro-Wilk Test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D9174-72EC-4925-9F27-F9B35887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0C56BB8-2E76-44A6-9547-A81FB470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AB39963-5954-42AD-9650-49CBB35FA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03"/>
          <a:stretch/>
        </p:blipFill>
        <p:spPr>
          <a:xfrm>
            <a:off x="272230" y="1892786"/>
            <a:ext cx="11647540" cy="4298668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23A8A7C-876D-4EE5-ADBE-CE4AD0F2A176}"/>
              </a:ext>
            </a:extLst>
          </p:cNvPr>
          <p:cNvCxnSpPr>
            <a:cxnSpLocks/>
          </p:cNvCxnSpPr>
          <p:nvPr/>
        </p:nvCxnSpPr>
        <p:spPr>
          <a:xfrm>
            <a:off x="3468756" y="1576873"/>
            <a:ext cx="51985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64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C7B55-26CA-4CC3-8CD4-8E76EDE8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Transformation on Quantitative Traits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FBFD5-7CB8-4E39-8478-C107965F8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77" y="1833725"/>
            <a:ext cx="10971245" cy="4667250"/>
          </a:xfrm>
        </p:spPr>
        <p:txBody>
          <a:bodyPr>
            <a:normAutofit/>
          </a:bodyPr>
          <a:lstStyle/>
          <a:p>
            <a:r>
              <a:rPr lang="en-US" dirty="0"/>
              <a:t>Genotype data was generated from a disease model with 1 causal SNP allele </a:t>
            </a:r>
          </a:p>
          <a:p>
            <a:pPr lvl="1"/>
            <a:endParaRPr lang="en-US" dirty="0">
              <a:highlight>
                <a:srgbClr val="FFFF00"/>
              </a:highlight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highlight>
                  <a:srgbClr val="FFFF00"/>
                </a:highlight>
              </a:rPr>
              <a:t>Effect Size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2%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20%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highlight>
                  <a:srgbClr val="FFFF00"/>
                </a:highlight>
              </a:rPr>
              <a:t>Sample Size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1000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2000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4000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8000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EDB35-7EA2-4D28-BB34-42B60367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709B557-4C29-4AD7-8394-D6C5BB4551C0}"/>
              </a:ext>
            </a:extLst>
          </p:cNvPr>
          <p:cNvSpPr/>
          <p:nvPr/>
        </p:nvSpPr>
        <p:spPr>
          <a:xfrm>
            <a:off x="5257800" y="2554254"/>
            <a:ext cx="6096000" cy="39467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highlight>
                  <a:srgbClr val="FFFF00"/>
                </a:highlight>
                <a:latin typeface="Georgia" panose="02040502050405020303" pitchFamily="18" charset="0"/>
                <a:ea typeface="標楷體" panose="03000509000000000000" pitchFamily="65" charset="-120"/>
              </a:rPr>
              <a:t>Quantitative Traits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normal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left-skew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right-skew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bimodal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endParaRPr lang="en-US" sz="2000" dirty="0">
              <a:highlight>
                <a:srgbClr val="FFFF00"/>
              </a:highlight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800100" lvl="1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highlight>
                  <a:srgbClr val="FFFF00"/>
                </a:highlight>
                <a:latin typeface="Georgia" panose="02040502050405020303" pitchFamily="18" charset="0"/>
                <a:ea typeface="標楷體" panose="03000509000000000000" pitchFamily="65" charset="-120"/>
              </a:rPr>
              <a:t>Transformation 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logarithm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inverse-logarithm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Box-Cox</a:t>
            </a:r>
          </a:p>
          <a:p>
            <a:pPr marL="1257300" lvl="2" indent="-342900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rank-based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18D643-1E23-42B6-B769-C31B0AE3BF4A}"/>
              </a:ext>
            </a:extLst>
          </p:cNvPr>
          <p:cNvSpPr/>
          <p:nvPr/>
        </p:nvSpPr>
        <p:spPr>
          <a:xfrm>
            <a:off x="181947" y="6492875"/>
            <a:ext cx="10151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Goh, L., &amp; Yap, V. B. (2009). Effects of normalization on quantitative traits in association test.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BMC bioinformatics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(1), 1-8.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3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8F3BF-6F80-45DB-A148-8F8BD8DE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53E4CA-A52C-45E0-BA1A-A0E94149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1D8AFA-3EB6-46EB-B7E1-3661A8C2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39D3FE5D-63B1-4F5F-A058-F193FED9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2" y="0"/>
            <a:ext cx="8397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D32DA0A-D8E4-4935-A15E-ED680ED1F2A5}"/>
              </a:ext>
            </a:extLst>
          </p:cNvPr>
          <p:cNvSpPr/>
          <p:nvPr/>
        </p:nvSpPr>
        <p:spPr>
          <a:xfrm>
            <a:off x="237930" y="6532195"/>
            <a:ext cx="10151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Goh, L., &amp; Yap, V. B. (2009). Effects of normalization on quantitative traits in association test.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BMC bioinformatics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(1), 1-8.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2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33E5E-4B9B-4AE6-8C27-95919402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03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B3FB8A-D80C-4A01-B901-680FF9E3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3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BFC74-4BE3-4422-8EC5-85711501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96C35-87E8-4084-9C0A-E353F499B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2" t="12784" r="31393" b="11564"/>
          <a:stretch/>
        </p:blipFill>
        <p:spPr>
          <a:xfrm>
            <a:off x="1481869" y="203940"/>
            <a:ext cx="8836435" cy="6176963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EF39E3-036A-49E4-B098-D2006EF6263A}"/>
              </a:ext>
            </a:extLst>
          </p:cNvPr>
          <p:cNvCxnSpPr>
            <a:cxnSpLocks/>
          </p:cNvCxnSpPr>
          <p:nvPr/>
        </p:nvCxnSpPr>
        <p:spPr>
          <a:xfrm>
            <a:off x="4147660" y="11756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935F4-3141-48EB-8DD8-6E5CAC0BB9E7}"/>
              </a:ext>
            </a:extLst>
          </p:cNvPr>
          <p:cNvCxnSpPr>
            <a:cxnSpLocks/>
          </p:cNvCxnSpPr>
          <p:nvPr/>
        </p:nvCxnSpPr>
        <p:spPr>
          <a:xfrm>
            <a:off x="4147660" y="2774298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E487796-87EB-464E-95B7-983896CBFCCF}"/>
              </a:ext>
            </a:extLst>
          </p:cNvPr>
          <p:cNvCxnSpPr>
            <a:cxnSpLocks/>
          </p:cNvCxnSpPr>
          <p:nvPr/>
        </p:nvCxnSpPr>
        <p:spPr>
          <a:xfrm>
            <a:off x="4147660" y="2497489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58BC63A-ACED-415F-940E-7E3FA989459A}"/>
              </a:ext>
            </a:extLst>
          </p:cNvPr>
          <p:cNvCxnSpPr>
            <a:cxnSpLocks/>
          </p:cNvCxnSpPr>
          <p:nvPr/>
        </p:nvCxnSpPr>
        <p:spPr>
          <a:xfrm>
            <a:off x="4147660" y="223934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9EC4188-9F05-45C5-80FA-D2564A5800D9}"/>
              </a:ext>
            </a:extLst>
          </p:cNvPr>
          <p:cNvCxnSpPr>
            <a:cxnSpLocks/>
          </p:cNvCxnSpPr>
          <p:nvPr/>
        </p:nvCxnSpPr>
        <p:spPr>
          <a:xfrm>
            <a:off x="4147660" y="3035556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09818CE-2EEE-4168-B9A8-EE163CF3AEE5}"/>
              </a:ext>
            </a:extLst>
          </p:cNvPr>
          <p:cNvCxnSpPr>
            <a:cxnSpLocks/>
          </p:cNvCxnSpPr>
          <p:nvPr/>
        </p:nvCxnSpPr>
        <p:spPr>
          <a:xfrm>
            <a:off x="7248534" y="22424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D83C6EF-2EE5-4B30-9951-A5E6F7E1DA4B}"/>
              </a:ext>
            </a:extLst>
          </p:cNvPr>
          <p:cNvCxnSpPr>
            <a:cxnSpLocks/>
          </p:cNvCxnSpPr>
          <p:nvPr/>
        </p:nvCxnSpPr>
        <p:spPr>
          <a:xfrm>
            <a:off x="7248534" y="2509930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79AB724-79CE-4A0E-9850-9E6778FE29C8}"/>
              </a:ext>
            </a:extLst>
          </p:cNvPr>
          <p:cNvCxnSpPr>
            <a:cxnSpLocks/>
          </p:cNvCxnSpPr>
          <p:nvPr/>
        </p:nvCxnSpPr>
        <p:spPr>
          <a:xfrm>
            <a:off x="7248534" y="2774298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2741C95-9530-4D3A-B377-78EE8AD73401}"/>
              </a:ext>
            </a:extLst>
          </p:cNvPr>
          <p:cNvCxnSpPr>
            <a:cxnSpLocks/>
          </p:cNvCxnSpPr>
          <p:nvPr/>
        </p:nvCxnSpPr>
        <p:spPr>
          <a:xfrm>
            <a:off x="7248534" y="3036164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20C2BC9-3B15-47AB-AC1D-EBF7DEBCD8F9}"/>
              </a:ext>
            </a:extLst>
          </p:cNvPr>
          <p:cNvCxnSpPr>
            <a:cxnSpLocks/>
          </p:cNvCxnSpPr>
          <p:nvPr/>
        </p:nvCxnSpPr>
        <p:spPr>
          <a:xfrm>
            <a:off x="7248534" y="11756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228F122-63AF-4784-9D6F-4FA053BCBBA8}"/>
              </a:ext>
            </a:extLst>
          </p:cNvPr>
          <p:cNvCxnSpPr>
            <a:cxnSpLocks/>
          </p:cNvCxnSpPr>
          <p:nvPr/>
        </p:nvCxnSpPr>
        <p:spPr>
          <a:xfrm>
            <a:off x="4147657" y="1714261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D380E4-2E92-455A-9017-D55196A586FC}"/>
              </a:ext>
            </a:extLst>
          </p:cNvPr>
          <p:cNvCxnSpPr>
            <a:cxnSpLocks/>
          </p:cNvCxnSpPr>
          <p:nvPr/>
        </p:nvCxnSpPr>
        <p:spPr>
          <a:xfrm>
            <a:off x="7248531" y="1714261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5A4F247-06C8-41B1-83BF-AB6D3E65CC56}"/>
              </a:ext>
            </a:extLst>
          </p:cNvPr>
          <p:cNvCxnSpPr>
            <a:cxnSpLocks/>
          </p:cNvCxnSpPr>
          <p:nvPr/>
        </p:nvCxnSpPr>
        <p:spPr>
          <a:xfrm>
            <a:off x="4147660" y="4354295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206CA41-9D11-486F-8F52-5AD8F9378EF0}"/>
              </a:ext>
            </a:extLst>
          </p:cNvPr>
          <p:cNvCxnSpPr>
            <a:cxnSpLocks/>
          </p:cNvCxnSpPr>
          <p:nvPr/>
        </p:nvCxnSpPr>
        <p:spPr>
          <a:xfrm>
            <a:off x="4147660" y="4615550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CFF5DDA-809F-4390-BD6C-2948531A5E17}"/>
              </a:ext>
            </a:extLst>
          </p:cNvPr>
          <p:cNvCxnSpPr>
            <a:cxnSpLocks/>
          </p:cNvCxnSpPr>
          <p:nvPr/>
        </p:nvCxnSpPr>
        <p:spPr>
          <a:xfrm>
            <a:off x="4147660" y="487680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A355359-2836-44D0-AC8A-C72CA7B647D7}"/>
              </a:ext>
            </a:extLst>
          </p:cNvPr>
          <p:cNvCxnSpPr>
            <a:cxnSpLocks/>
          </p:cNvCxnSpPr>
          <p:nvPr/>
        </p:nvCxnSpPr>
        <p:spPr>
          <a:xfrm>
            <a:off x="4147660" y="5147396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F423990-E6DD-4E4D-BED7-E6FE1F4632B5}"/>
              </a:ext>
            </a:extLst>
          </p:cNvPr>
          <p:cNvCxnSpPr>
            <a:cxnSpLocks/>
          </p:cNvCxnSpPr>
          <p:nvPr/>
        </p:nvCxnSpPr>
        <p:spPr>
          <a:xfrm>
            <a:off x="7248534" y="436206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B4FA144-1298-4EC3-B5BE-7DBD6AE3535B}"/>
              </a:ext>
            </a:extLst>
          </p:cNvPr>
          <p:cNvCxnSpPr>
            <a:cxnSpLocks/>
          </p:cNvCxnSpPr>
          <p:nvPr/>
        </p:nvCxnSpPr>
        <p:spPr>
          <a:xfrm>
            <a:off x="7248534" y="4615550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EDD8D15-4811-441E-86E1-14284AB0AE1F}"/>
              </a:ext>
            </a:extLst>
          </p:cNvPr>
          <p:cNvCxnSpPr>
            <a:cxnSpLocks/>
          </p:cNvCxnSpPr>
          <p:nvPr/>
        </p:nvCxnSpPr>
        <p:spPr>
          <a:xfrm>
            <a:off x="7248534" y="487680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1E873EB-3346-4B2B-9498-A7BA124F1B47}"/>
              </a:ext>
            </a:extLst>
          </p:cNvPr>
          <p:cNvCxnSpPr>
            <a:cxnSpLocks/>
          </p:cNvCxnSpPr>
          <p:nvPr/>
        </p:nvCxnSpPr>
        <p:spPr>
          <a:xfrm>
            <a:off x="7248534" y="5147396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3161D48-49C8-45C2-A76C-9F28A80FE3BB}"/>
              </a:ext>
            </a:extLst>
          </p:cNvPr>
          <p:cNvSpPr txBox="1"/>
          <p:nvPr/>
        </p:nvSpPr>
        <p:spPr>
          <a:xfrm>
            <a:off x="5285014" y="6252223"/>
            <a:ext cx="16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PVE = 0.01</a:t>
            </a:r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758C41F-4AE4-4688-B92B-89D3358B6CC1}"/>
              </a:ext>
            </a:extLst>
          </p:cNvPr>
          <p:cNvCxnSpPr>
            <a:cxnSpLocks/>
          </p:cNvCxnSpPr>
          <p:nvPr/>
        </p:nvCxnSpPr>
        <p:spPr>
          <a:xfrm>
            <a:off x="4147660" y="5414865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02C5B92-E025-4AA6-A41A-4C6F7F340818}"/>
              </a:ext>
            </a:extLst>
          </p:cNvPr>
          <p:cNvCxnSpPr>
            <a:cxnSpLocks/>
          </p:cNvCxnSpPr>
          <p:nvPr/>
        </p:nvCxnSpPr>
        <p:spPr>
          <a:xfrm>
            <a:off x="4147660" y="5679232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46CA774-6913-4C71-9E35-CDC147902D78}"/>
              </a:ext>
            </a:extLst>
          </p:cNvPr>
          <p:cNvCxnSpPr>
            <a:cxnSpLocks/>
          </p:cNvCxnSpPr>
          <p:nvPr/>
        </p:nvCxnSpPr>
        <p:spPr>
          <a:xfrm>
            <a:off x="4147659" y="594048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CE3F403D-9BBC-4EB1-810D-CC78574ADF74}"/>
              </a:ext>
            </a:extLst>
          </p:cNvPr>
          <p:cNvCxnSpPr>
            <a:cxnSpLocks/>
          </p:cNvCxnSpPr>
          <p:nvPr/>
        </p:nvCxnSpPr>
        <p:spPr>
          <a:xfrm>
            <a:off x="4147658" y="6211078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DC7E7543-20C7-4412-8969-2D610C4251A4}"/>
              </a:ext>
            </a:extLst>
          </p:cNvPr>
          <p:cNvCxnSpPr>
            <a:cxnSpLocks/>
          </p:cNvCxnSpPr>
          <p:nvPr/>
        </p:nvCxnSpPr>
        <p:spPr>
          <a:xfrm>
            <a:off x="4147657" y="196564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1AF7AF1-E7BE-4B64-861B-54265D764AF5}"/>
              </a:ext>
            </a:extLst>
          </p:cNvPr>
          <p:cNvCxnSpPr>
            <a:cxnSpLocks/>
          </p:cNvCxnSpPr>
          <p:nvPr/>
        </p:nvCxnSpPr>
        <p:spPr>
          <a:xfrm>
            <a:off x="7248534" y="196564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53A6609-62EE-46C6-9D4B-B593B2F38643}"/>
              </a:ext>
            </a:extLst>
          </p:cNvPr>
          <p:cNvCxnSpPr>
            <a:cxnSpLocks/>
          </p:cNvCxnSpPr>
          <p:nvPr/>
        </p:nvCxnSpPr>
        <p:spPr>
          <a:xfrm>
            <a:off x="7248534" y="5414865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696CB4F-7BD6-415B-B45F-D7EA9BE15E0B}"/>
              </a:ext>
            </a:extLst>
          </p:cNvPr>
          <p:cNvCxnSpPr>
            <a:cxnSpLocks/>
          </p:cNvCxnSpPr>
          <p:nvPr/>
        </p:nvCxnSpPr>
        <p:spPr>
          <a:xfrm>
            <a:off x="7248533" y="5679232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140D07AA-8FFE-44B6-91ED-FCB6A73DE0E5}"/>
              </a:ext>
            </a:extLst>
          </p:cNvPr>
          <p:cNvCxnSpPr>
            <a:cxnSpLocks/>
          </p:cNvCxnSpPr>
          <p:nvPr/>
        </p:nvCxnSpPr>
        <p:spPr>
          <a:xfrm>
            <a:off x="7257863" y="593737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C252E39A-6AAF-4CC1-B822-B0BA83AD8076}"/>
              </a:ext>
            </a:extLst>
          </p:cNvPr>
          <p:cNvCxnSpPr>
            <a:cxnSpLocks/>
          </p:cNvCxnSpPr>
          <p:nvPr/>
        </p:nvCxnSpPr>
        <p:spPr>
          <a:xfrm>
            <a:off x="7248531" y="6211078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D71A32B2-5445-4B80-A2AF-E9E3B21E60F3}"/>
              </a:ext>
            </a:extLst>
          </p:cNvPr>
          <p:cNvSpPr/>
          <p:nvPr/>
        </p:nvSpPr>
        <p:spPr>
          <a:xfrm>
            <a:off x="181947" y="6492875"/>
            <a:ext cx="10151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Goh, L., &amp; Yap, V. B. (2009). Effects of normalization on quantitative traits in association test.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BMC bioinformatics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(1), 1-8.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E08D169-7F20-4A88-9815-6AAE67F84C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6" t="30378" r="57449" b="14422"/>
          <a:stretch/>
        </p:blipFill>
        <p:spPr>
          <a:xfrm>
            <a:off x="4493620" y="388937"/>
            <a:ext cx="6175207" cy="57761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1EED04C-D4D5-4DA6-AACA-0243133E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41" y="520567"/>
            <a:ext cx="3870649" cy="965201"/>
          </a:xfrm>
        </p:spPr>
        <p:txBody>
          <a:bodyPr/>
          <a:lstStyle/>
          <a:p>
            <a:r>
              <a:rPr lang="en-US" dirty="0"/>
              <a:t>Tomato Clade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939713-38FF-4D8C-A096-FBD5A6FA9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649" y="2478427"/>
            <a:ext cx="3806842" cy="27675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i="1" dirty="0"/>
              <a:t>  S. </a:t>
            </a:r>
            <a:r>
              <a:rPr lang="en-US" i="1" dirty="0" err="1"/>
              <a:t>pimpinellifolium</a:t>
            </a:r>
            <a:r>
              <a:rPr lang="en-US" i="1" dirty="0"/>
              <a:t> 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i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/>
              <a:t>exserted</a:t>
            </a:r>
            <a:r>
              <a:rPr lang="en-US" sz="2000" dirty="0"/>
              <a:t> stigma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facultative mating system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6A48D8-9CC9-427D-9E47-6E88A9F7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D52222-639D-4818-83DD-B3037E02915C}"/>
              </a:ext>
            </a:extLst>
          </p:cNvPr>
          <p:cNvSpPr/>
          <p:nvPr/>
        </p:nvSpPr>
        <p:spPr>
          <a:xfrm>
            <a:off x="0" y="6381650"/>
            <a:ext cx="10879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1200" dirty="0" err="1">
                <a:solidFill>
                  <a:srgbClr val="222222"/>
                </a:solidFill>
                <a:latin typeface="Georgia" panose="02040502050405020303" pitchFamily="18" charset="0"/>
                <a:ea typeface="標楷體" panose="03000509000000000000" pitchFamily="65" charset="-120"/>
              </a:rPr>
              <a:t>Bedinger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  <a:ea typeface="標楷體" panose="03000509000000000000" pitchFamily="65" charset="-120"/>
              </a:rPr>
              <a:t>, P. A., </a:t>
            </a:r>
            <a:r>
              <a:rPr lang="en-US" sz="1200" dirty="0" err="1">
                <a:solidFill>
                  <a:srgbClr val="222222"/>
                </a:solidFill>
                <a:latin typeface="Georgia" panose="02040502050405020303" pitchFamily="18" charset="0"/>
                <a:ea typeface="標楷體" panose="03000509000000000000" pitchFamily="65" charset="-120"/>
              </a:rPr>
              <a:t>Chetelat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  <a:ea typeface="標楷體" panose="03000509000000000000" pitchFamily="65" charset="-120"/>
              </a:rPr>
              <a:t>, R. T., McClure, B., Moyle, L. C., Rose, J. K., Stack, S. M., ... &amp; Royer, S. (2011). Interspecific reproductive barriers in the tomato clade: opportunities to decipher mechanisms of reproductive isolation. Sexual Plant Reproduction, 24(3), 171-187.</a:t>
            </a:r>
            <a:endParaRPr lang="en-US" sz="1200" dirty="0">
              <a:latin typeface="Georgia" panose="02040502050405020303" pitchFamily="18" charset="0"/>
              <a:ea typeface="標楷體" panose="03000509000000000000" pitchFamily="65" charset="-120"/>
            </a:endParaRPr>
          </a:p>
        </p:txBody>
      </p:sp>
      <p:sp>
        <p:nvSpPr>
          <p:cNvPr id="7" name="右大括弧 6">
            <a:extLst>
              <a:ext uri="{FF2B5EF4-FFF2-40B4-BE49-F238E27FC236}">
                <a16:creationId xmlns:a16="http://schemas.microsoft.com/office/drawing/2014/main" id="{3BC2BAC4-9778-4D70-9545-26BA7EFCDECE}"/>
              </a:ext>
            </a:extLst>
          </p:cNvPr>
          <p:cNvSpPr/>
          <p:nvPr/>
        </p:nvSpPr>
        <p:spPr>
          <a:xfrm>
            <a:off x="10137347" y="683594"/>
            <a:ext cx="233265" cy="116059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E4EE22-5EB5-46AA-A630-44DA8A8D2D99}"/>
              </a:ext>
            </a:extLst>
          </p:cNvPr>
          <p:cNvSpPr txBox="1"/>
          <p:nvPr/>
        </p:nvSpPr>
        <p:spPr>
          <a:xfrm>
            <a:off x="10342619" y="872947"/>
            <a:ext cx="186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red / orange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fruits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C7ACAAA1-DAA2-4085-AB4D-98069FF7A745}"/>
              </a:ext>
            </a:extLst>
          </p:cNvPr>
          <p:cNvCxnSpPr>
            <a:cxnSpLocks/>
          </p:cNvCxnSpPr>
          <p:nvPr/>
        </p:nvCxnSpPr>
        <p:spPr>
          <a:xfrm>
            <a:off x="509453" y="1595534"/>
            <a:ext cx="4170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7E4C41F-0C33-40D0-97AE-B4C5CA087594}"/>
              </a:ext>
            </a:extLst>
          </p:cNvPr>
          <p:cNvCxnSpPr>
            <a:cxnSpLocks/>
          </p:cNvCxnSpPr>
          <p:nvPr/>
        </p:nvCxnSpPr>
        <p:spPr>
          <a:xfrm>
            <a:off x="4493620" y="4799043"/>
            <a:ext cx="6175207" cy="0"/>
          </a:xfrm>
          <a:prstGeom prst="line">
            <a:avLst/>
          </a:prstGeom>
          <a:ln w="1905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881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331B4F-DD16-4977-9C36-A187AF5D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B8E0D7-40A9-4545-A568-17ED18C0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26" y="2061838"/>
            <a:ext cx="10849947" cy="397506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It showed improved results with rank-based transformation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Rank-based transformation incurred a slightly higher false positive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Transformation had little effect when the effects and sample size were large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The increase of sensitivity outweighs the slight increase in false positive rate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DC031-CCE3-46EC-9394-B97017AC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0A80D9-1FB7-433B-9083-BADDEEF2C486}"/>
              </a:ext>
            </a:extLst>
          </p:cNvPr>
          <p:cNvSpPr/>
          <p:nvPr/>
        </p:nvSpPr>
        <p:spPr>
          <a:xfrm>
            <a:off x="181947" y="6492875"/>
            <a:ext cx="10151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Goh, L., &amp; Yap, V. B. (2009). Effects of normalization on quantitative traits in association test.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BMC bioinformatics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(1), 1-8.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9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942E4-3D2A-4663-9DCA-14899409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Constrains in Parametric Methods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4B0031-D1E4-4B51-80F8-F97A4031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384" y="2147433"/>
            <a:ext cx="1140123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MLM may lead to false negatives by overcompensating for population structure and relatedness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Parametric tests of association are sensitive to SNPs with minor allele frequencies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current GWAS methods lack the power to detect rare alleles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E7F8F6-B4D3-489A-AED2-0EFFCA53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B5C8104-0C82-4F58-A7B3-BC4590C4E623}"/>
              </a:ext>
            </a:extLst>
          </p:cNvPr>
          <p:cNvSpPr/>
          <p:nvPr/>
        </p:nvSpPr>
        <p:spPr>
          <a:xfrm>
            <a:off x="395384" y="6306492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2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2BF3C-C308-4E15-BF6C-89854E47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 for 17 Traits using MLM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F93F8FB-749C-412B-B7DF-91FA4D1D8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1855231"/>
            <a:ext cx="12210798" cy="339964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53D16E-8E64-4550-B21B-3EF03702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5409FDF-B904-44F4-80BD-44048B4A0446}"/>
              </a:ext>
            </a:extLst>
          </p:cNvPr>
          <p:cNvCxnSpPr/>
          <p:nvPr/>
        </p:nvCxnSpPr>
        <p:spPr>
          <a:xfrm>
            <a:off x="3340359" y="4954549"/>
            <a:ext cx="18754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36B905E-7EFB-4E09-ADAE-1D16A701D794}"/>
              </a:ext>
            </a:extLst>
          </p:cNvPr>
          <p:cNvSpPr/>
          <p:nvPr/>
        </p:nvSpPr>
        <p:spPr>
          <a:xfrm>
            <a:off x="597936" y="5664194"/>
            <a:ext cx="109961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highlight>
                  <a:srgbClr val="FFFF00"/>
                </a:highlight>
                <a:latin typeface="Georgia" panose="02040502050405020303" pitchFamily="18" charset="0"/>
              </a:rPr>
              <a:t>It may be too strict to use 0.05/n as the cutoff since not all the markers are independent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12B20C-6D0B-4106-9DA7-05BE7DA5F22D}"/>
              </a:ext>
            </a:extLst>
          </p:cNvPr>
          <p:cNvSpPr/>
          <p:nvPr/>
        </p:nvSpPr>
        <p:spPr>
          <a:xfrm>
            <a:off x="357673" y="6306492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619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212E45-A90E-485B-8FF9-8CC6156A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990"/>
            <a:ext cx="10515600" cy="1325563"/>
          </a:xfrm>
        </p:spPr>
        <p:txBody>
          <a:bodyPr/>
          <a:lstStyle/>
          <a:p>
            <a:r>
              <a:rPr lang="en-US" dirty="0"/>
              <a:t>Anderson-Darling (AD) Test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153367-0771-4B5F-A435-1393AFEDB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208814"/>
            <a:ext cx="9791700" cy="51824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9709FB-CED8-4E4E-9E67-1CCB7D9C0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0DCA7-DB71-4310-A54A-21C0A1489C2E}"/>
              </a:ext>
            </a:extLst>
          </p:cNvPr>
          <p:cNvSpPr/>
          <p:nvPr/>
        </p:nvSpPr>
        <p:spPr>
          <a:xfrm>
            <a:off x="0" y="3399922"/>
            <a:ext cx="2238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days to heading</a:t>
            </a:r>
            <a:endParaRPr lang="en-US" sz="2000" dirty="0">
              <a:solidFill>
                <a:srgbClr val="FF000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789D9D5-4500-495F-88AE-607475EBD97F}"/>
              </a:ext>
            </a:extLst>
          </p:cNvPr>
          <p:cNvSpPr/>
          <p:nvPr/>
        </p:nvSpPr>
        <p:spPr>
          <a:xfrm>
            <a:off x="6477458" y="4144158"/>
            <a:ext cx="2342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Georgia" panose="02040502050405020303" pitchFamily="18" charset="0"/>
              </a:rPr>
              <a:t>affecting flowering time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CF871-3462-4E27-AF1A-2A6BF2F6AD3C}"/>
              </a:ext>
            </a:extLst>
          </p:cNvPr>
          <p:cNvSpPr/>
          <p:nvPr/>
        </p:nvSpPr>
        <p:spPr>
          <a:xfrm>
            <a:off x="3316158" y="1468723"/>
            <a:ext cx="2480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Georgia" panose="02040502050405020303" pitchFamily="18" charset="0"/>
              </a:rPr>
              <a:t>regulating flowering time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4F32A8-F29D-4F60-83F5-BB2744633C5A}"/>
              </a:ext>
            </a:extLst>
          </p:cNvPr>
          <p:cNvSpPr/>
          <p:nvPr/>
        </p:nvSpPr>
        <p:spPr>
          <a:xfrm>
            <a:off x="5880872" y="1299446"/>
            <a:ext cx="2762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Georgia" panose="02040502050405020303" pitchFamily="18" charset="0"/>
              </a:rPr>
              <a:t>photoperiod regulatory gene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8EFE4D-A8C1-4191-97B0-E54CC9B5E27E}"/>
              </a:ext>
            </a:extLst>
          </p:cNvPr>
          <p:cNvSpPr/>
          <p:nvPr/>
        </p:nvSpPr>
        <p:spPr>
          <a:xfrm>
            <a:off x="1476819" y="1299446"/>
            <a:ext cx="2055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Georgia" panose="02040502050405020303" pitchFamily="18" charset="0"/>
              </a:rPr>
              <a:t>affect flowering time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898A7E-BB7B-448C-9440-706AE122EB43}"/>
              </a:ext>
            </a:extLst>
          </p:cNvPr>
          <p:cNvSpPr/>
          <p:nvPr/>
        </p:nvSpPr>
        <p:spPr>
          <a:xfrm>
            <a:off x="395384" y="6315823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9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BDFD9D-6054-46B0-8E1B-CDD12B7A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Shortcoming of </a:t>
            </a:r>
            <a:r>
              <a:rPr lang="en-US" dirty="0"/>
              <a:t>AD Test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3E18CE-387F-4DF6-BB18-8CA185DA9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45" y="2178585"/>
            <a:ext cx="11204510" cy="3781943"/>
          </a:xfrm>
        </p:spPr>
        <p:txBody>
          <a:bodyPr/>
          <a:lstStyle/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/>
              <a:t>A reasonable number of spurious associations should be existed in the detected loci 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/>
              <a:t>Population structure is not properly addressed in each subpopulation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dirty="0"/>
              <a:t>Genomic control is a popular method to control the population stratification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44C5ED-101B-4516-AD03-D873DC845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679045-1D41-4DBD-90BD-13854326253D}"/>
              </a:ext>
            </a:extLst>
          </p:cNvPr>
          <p:cNvSpPr/>
          <p:nvPr/>
        </p:nvSpPr>
        <p:spPr>
          <a:xfrm>
            <a:off x="395384" y="6306492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4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09196C-99C9-4DC3-A656-2EC3E91F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Scenarios of </a:t>
            </a:r>
            <a:r>
              <a:rPr lang="en-US" altLang="zh-TW" dirty="0"/>
              <a:t>Simulation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CB1C20-4832-4F82-AB05-5B7885E10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651517"/>
            <a:ext cx="4977848" cy="12925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main factors</a:t>
            </a:r>
            <a:endParaRPr lang="en-US" sz="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allele frequency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trait distribution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8EF035-40C5-4E5C-994E-06A20A35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6308BD-131E-4795-B4B4-792542CFD755}"/>
              </a:ext>
            </a:extLst>
          </p:cNvPr>
          <p:cNvSpPr/>
          <p:nvPr/>
        </p:nvSpPr>
        <p:spPr>
          <a:xfrm>
            <a:off x="576942" y="3442326"/>
            <a:ext cx="73227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highlight>
                  <a:srgbClr val="FFFF00"/>
                </a:highlight>
                <a:latin typeface="Georgia" panose="02040502050405020303" pitchFamily="18" charset="0"/>
                <a:ea typeface="標楷體" panose="03000509000000000000" pitchFamily="65" charset="-120"/>
              </a:rPr>
              <a:t>scenarios</a:t>
            </a:r>
            <a:r>
              <a:rPr lang="en-US" sz="2400" dirty="0">
                <a:highlight>
                  <a:srgbClr val="00FF00"/>
                </a:highlight>
                <a:latin typeface="Georgia" panose="02040502050405020303" pitchFamily="18" charset="0"/>
                <a:ea typeface="標楷體" panose="03000509000000000000" pitchFamily="65" charset="-120"/>
              </a:rPr>
              <a:t>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normal distribution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abnormal distribution caused by uncertain effectors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abnormal distribution caused by large effect QTN with rare alleles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2DFB7B-3707-4795-BEF7-2734BDAF0BCB}"/>
              </a:ext>
            </a:extLst>
          </p:cNvPr>
          <p:cNvSpPr/>
          <p:nvPr/>
        </p:nvSpPr>
        <p:spPr>
          <a:xfrm>
            <a:off x="7848254" y="3528767"/>
            <a:ext cx="2513830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highlight>
                  <a:srgbClr val="FFFF00"/>
                </a:highlight>
                <a:latin typeface="Georgia" panose="02040502050405020303" pitchFamily="18" charset="0"/>
                <a:ea typeface="標楷體" panose="03000509000000000000" pitchFamily="65" charset="-120"/>
              </a:rPr>
              <a:t>models</a:t>
            </a:r>
            <a:r>
              <a:rPr lang="en-US" sz="2200" dirty="0"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1257300" lvl="2" indent="-34290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A-D test </a:t>
            </a:r>
          </a:p>
          <a:p>
            <a:pPr marL="1257300" lvl="2" indent="-34290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K-W test</a:t>
            </a:r>
            <a:r>
              <a:rPr lang="zh-TW" alt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 </a:t>
            </a:r>
            <a:endParaRPr lang="en-US" altLang="zh-TW" sz="2000" dirty="0">
              <a:latin typeface="Georgia" panose="02040502050405020303" pitchFamily="18" charset="0"/>
              <a:ea typeface="標楷體" panose="03000509000000000000" pitchFamily="65" charset="-120"/>
            </a:endParaRPr>
          </a:p>
          <a:p>
            <a:pPr marL="1257300" lvl="2" indent="-34290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LM </a:t>
            </a:r>
          </a:p>
          <a:p>
            <a:pPr marL="1257300" lvl="2" indent="-342900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Georgia" panose="02040502050405020303" pitchFamily="18" charset="0"/>
                <a:ea typeface="標楷體" panose="03000509000000000000" pitchFamily="65" charset="-120"/>
              </a:rPr>
              <a:t>MLM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C75420-F786-4427-BE46-59B9947482A7}"/>
              </a:ext>
            </a:extLst>
          </p:cNvPr>
          <p:cNvSpPr/>
          <p:nvPr/>
        </p:nvSpPr>
        <p:spPr>
          <a:xfrm>
            <a:off x="395384" y="6306492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30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3785B74-A33C-464D-BE90-FC0A1BB3A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77" y="45576"/>
            <a:ext cx="5305425" cy="680309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CB864A-F5E0-4676-8079-331795618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B49339-ADB5-44E0-BDD1-F4A5B1098838}"/>
              </a:ext>
            </a:extLst>
          </p:cNvPr>
          <p:cNvSpPr/>
          <p:nvPr/>
        </p:nvSpPr>
        <p:spPr>
          <a:xfrm>
            <a:off x="312694" y="299477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major QTNs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A430AA-2864-4120-B7D7-623FEE184487}"/>
              </a:ext>
            </a:extLst>
          </p:cNvPr>
          <p:cNvSpPr/>
          <p:nvPr/>
        </p:nvSpPr>
        <p:spPr>
          <a:xfrm>
            <a:off x="299218" y="3731070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major QTNs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1149A0-A035-43EB-8E42-35D50E927223}"/>
              </a:ext>
            </a:extLst>
          </p:cNvPr>
          <p:cNvSpPr/>
          <p:nvPr/>
        </p:nvSpPr>
        <p:spPr>
          <a:xfrm>
            <a:off x="26356" y="1957808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moderate QTNs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44F6E5-AA2C-459D-A26B-B5C0F4038914}"/>
              </a:ext>
            </a:extLst>
          </p:cNvPr>
          <p:cNvSpPr/>
          <p:nvPr/>
        </p:nvSpPr>
        <p:spPr>
          <a:xfrm>
            <a:off x="106752" y="5342529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Georgia" panose="02040502050405020303" pitchFamily="18" charset="0"/>
              </a:rPr>
              <a:t>moderate QTNs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E9D19E-F684-4B7F-B36A-0571489F9C4E}"/>
              </a:ext>
            </a:extLst>
          </p:cNvPr>
          <p:cNvSpPr/>
          <p:nvPr/>
        </p:nvSpPr>
        <p:spPr>
          <a:xfrm>
            <a:off x="5623" y="636906"/>
            <a:ext cx="221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eorgia" panose="02040502050405020303" pitchFamily="18" charset="0"/>
              </a:rPr>
              <a:t>common allele frequency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104BD1-AD4B-4C2E-BC4F-07FC4F09277E}"/>
              </a:ext>
            </a:extLst>
          </p:cNvPr>
          <p:cNvSpPr/>
          <p:nvPr/>
        </p:nvSpPr>
        <p:spPr>
          <a:xfrm>
            <a:off x="-54041" y="2319630"/>
            <a:ext cx="221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eorgia" panose="02040502050405020303" pitchFamily="18" charset="0"/>
              </a:rPr>
              <a:t>common allele frequency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7F0538-57F3-4EE0-BCEF-9FE3500EB792}"/>
              </a:ext>
            </a:extLst>
          </p:cNvPr>
          <p:cNvSpPr/>
          <p:nvPr/>
        </p:nvSpPr>
        <p:spPr>
          <a:xfrm>
            <a:off x="5622" y="4092667"/>
            <a:ext cx="221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eorgia" panose="02040502050405020303" pitchFamily="18" charset="0"/>
              </a:rPr>
              <a:t>rare allele frequency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F306DB-CFDB-435D-81F8-7D8B1A4B6B1C}"/>
              </a:ext>
            </a:extLst>
          </p:cNvPr>
          <p:cNvSpPr/>
          <p:nvPr/>
        </p:nvSpPr>
        <p:spPr>
          <a:xfrm>
            <a:off x="5622" y="5669061"/>
            <a:ext cx="2211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Georgia" panose="02040502050405020303" pitchFamily="18" charset="0"/>
              </a:rPr>
              <a:t>rare allele frequency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720F129A-117C-4EE5-9051-059A6E4E7C62}"/>
              </a:ext>
            </a:extLst>
          </p:cNvPr>
          <p:cNvSpPr txBox="1">
            <a:spLocks/>
          </p:cNvSpPr>
          <p:nvPr/>
        </p:nvSpPr>
        <p:spPr>
          <a:xfrm>
            <a:off x="7662462" y="1370425"/>
            <a:ext cx="4503182" cy="48705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/>
              <a:t>schemes 1 &amp; 3</a:t>
            </a:r>
            <a:r>
              <a:rPr lang="zh-TW" altLang="en-US" sz="2200" dirty="0"/>
              <a:t> </a:t>
            </a:r>
            <a:r>
              <a:rPr lang="en-US" altLang="zh-TW" sz="2200" dirty="0"/>
              <a:t>&amp; major QTNs	</a:t>
            </a:r>
            <a:r>
              <a:rPr lang="en-US" altLang="zh-TW" sz="2200" dirty="0">
                <a:sym typeface="Wingdings" panose="05000000000000000000" pitchFamily="2" charset="2"/>
              </a:rPr>
              <a:t></a:t>
            </a:r>
            <a:r>
              <a:rPr lang="zh-TW" altLang="en-US" sz="2200" dirty="0">
                <a:sym typeface="Wingdings" panose="05000000000000000000" pitchFamily="2" charset="2"/>
              </a:rPr>
              <a:t>  </a:t>
            </a:r>
            <a:r>
              <a:rPr lang="en-US" sz="2200" dirty="0"/>
              <a:t>MLM≥NP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scheme 2  </a:t>
            </a:r>
            <a:r>
              <a:rPr lang="en-US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  NP&gt;P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moderate QTNs </a:t>
            </a:r>
            <a:r>
              <a:rPr lang="zh-TW" altLang="en-US" sz="2200" dirty="0"/>
              <a:t> </a:t>
            </a:r>
            <a:r>
              <a:rPr lang="en-US" altLang="zh-TW" sz="2200" dirty="0">
                <a:sym typeface="Wingdings" panose="05000000000000000000" pitchFamily="2" charset="2"/>
              </a:rPr>
              <a:t></a:t>
            </a:r>
            <a:r>
              <a:rPr lang="en-US" sz="2200" dirty="0"/>
              <a:t>   NP&gt;P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rare alleles</a:t>
            </a:r>
            <a:r>
              <a:rPr lang="zh-TW" altLang="en-US" sz="2200" dirty="0"/>
              <a:t>  </a:t>
            </a:r>
            <a:r>
              <a:rPr lang="en-US" altLang="zh-TW" sz="2200" dirty="0">
                <a:sym typeface="Wingdings" panose="05000000000000000000" pitchFamily="2" charset="2"/>
              </a:rPr>
              <a:t> </a:t>
            </a:r>
            <a:r>
              <a:rPr lang="en-US" sz="2200" dirty="0"/>
              <a:t>  AD&gt;KW ≥ MLM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24BA8F6-7AF7-4F73-B888-CDD5C7A43960}"/>
              </a:ext>
            </a:extLst>
          </p:cNvPr>
          <p:cNvSpPr/>
          <p:nvPr/>
        </p:nvSpPr>
        <p:spPr>
          <a:xfrm>
            <a:off x="2704441" y="97859"/>
            <a:ext cx="963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normal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29C063-0DF9-4C93-9B31-0345F82B245B}"/>
              </a:ext>
            </a:extLst>
          </p:cNvPr>
          <p:cNvSpPr/>
          <p:nvPr/>
        </p:nvSpPr>
        <p:spPr>
          <a:xfrm>
            <a:off x="4312417" y="97859"/>
            <a:ext cx="1412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uncertainty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E7C72A-B997-46EA-8AC1-1E86C1BBBA85}"/>
              </a:ext>
            </a:extLst>
          </p:cNvPr>
          <p:cNvSpPr/>
          <p:nvPr/>
        </p:nvSpPr>
        <p:spPr>
          <a:xfrm>
            <a:off x="6007736" y="95733"/>
            <a:ext cx="1563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Georgia" panose="02040502050405020303" pitchFamily="18" charset="0"/>
              </a:rPr>
              <a:t>random QTN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F4CA76-DAAA-48B2-BD47-FE49B470B51A}"/>
              </a:ext>
            </a:extLst>
          </p:cNvPr>
          <p:cNvSpPr/>
          <p:nvPr/>
        </p:nvSpPr>
        <p:spPr>
          <a:xfrm>
            <a:off x="134306" y="6531896"/>
            <a:ext cx="1412566" cy="275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(Yang 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et al.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 2014)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843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4BFF92-9DE7-4F9C-AD16-D34897BE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of Nonparametric Method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16C88-17E2-4152-9BB7-838D4F704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34" y="1987193"/>
            <a:ext cx="10905931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Nonparametric methods usually have greater power than MLM for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" dirty="0"/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abnormal phenotypes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rare alleles</a:t>
            </a:r>
          </a:p>
          <a:p>
            <a:pPr lvl="1">
              <a:spcBef>
                <a:spcPts val="900"/>
              </a:spcBef>
              <a:buFont typeface="Wingdings" panose="05000000000000000000" pitchFamily="2" charset="2"/>
              <a:buChar char="§"/>
            </a:pPr>
            <a:r>
              <a:rPr lang="en-US" dirty="0"/>
              <a:t>moderate QTN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A-D test didn't account for population structure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A-D test could be a good complement to current popular GWAS methods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4F5347-D619-4C94-ADC9-B57394EC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8D3607-28DA-42E9-9BFC-5C6492678D16}"/>
              </a:ext>
            </a:extLst>
          </p:cNvPr>
          <p:cNvSpPr/>
          <p:nvPr/>
        </p:nvSpPr>
        <p:spPr>
          <a:xfrm>
            <a:off x="395384" y="6306492"/>
            <a:ext cx="10935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Yang, N., Lu, Y., Yang, X., Huang, J., Zhou, Y., Ali, F., ... &amp; Yan, J. (2014). Genome wide association studies using a new nonparametric model reveal the genetic architecture of 17 agronomic traits in an enlarged maize association panel. </a:t>
            </a:r>
            <a:r>
              <a:rPr lang="en-US" sz="1200" i="1" dirty="0" err="1">
                <a:solidFill>
                  <a:srgbClr val="222222"/>
                </a:solidFill>
                <a:latin typeface="Georgia" panose="02040502050405020303" pitchFamily="18" charset="0"/>
              </a:rPr>
              <a:t>PLoS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 genet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(9), e1004573.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75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72DD08-EB7F-433D-BD1B-DF44C99F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396D04-7130-4141-8940-545F392D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324099"/>
            <a:ext cx="113538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235 </a:t>
            </a:r>
            <a:r>
              <a:rPr lang="en-US" i="1" dirty="0"/>
              <a:t>S. </a:t>
            </a:r>
            <a:r>
              <a:rPr lang="en-US" i="1" dirty="0" err="1"/>
              <a:t>pimpinellifolium</a:t>
            </a:r>
            <a:r>
              <a:rPr lang="en-US" i="1" dirty="0"/>
              <a:t> </a:t>
            </a:r>
            <a:r>
              <a:rPr lang="en-US" dirty="0"/>
              <a:t>accessions original from America were collected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Most accessions showed varying degrees of stigma </a:t>
            </a:r>
            <a:r>
              <a:rPr lang="en-US" dirty="0" err="1"/>
              <a:t>exsertion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stigma length &amp; style length appeared in bimodal pattern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Both quantile transformation &amp; nonparametric GWAS can increase the power of test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5E9242-E835-4CB9-ACF4-220FB664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ADAA7F6A-1CF5-4CF5-99FB-AEE4C89C0580}"/>
              </a:ext>
            </a:extLst>
          </p:cNvPr>
          <p:cNvCxnSpPr>
            <a:cxnSpLocks/>
          </p:cNvCxnSpPr>
          <p:nvPr/>
        </p:nvCxnSpPr>
        <p:spPr>
          <a:xfrm>
            <a:off x="4002831" y="1548881"/>
            <a:ext cx="41925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009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A49128-5818-40A0-89D8-02D2236A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Group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B7E05A-F441-49E1-84C7-6AB943D4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08A2A93-6910-4081-8F97-FF25B6CE0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71" y="155903"/>
            <a:ext cx="8728258" cy="6546193"/>
          </a:xfrm>
        </p:spPr>
      </p:pic>
    </p:spTree>
    <p:extLst>
      <p:ext uri="{BB962C8B-B14F-4D97-AF65-F5344CB8AC3E}">
        <p14:creationId xmlns:p14="http://schemas.microsoft.com/office/powerpoint/2010/main" val="194198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339CB2-A268-48E0-8841-21F71C2C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487324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Germplasm Collection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B4B7DB-577A-450B-90D8-5B8A2CAF1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2" y="2342799"/>
            <a:ext cx="6586489" cy="43786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235 accessions</a:t>
            </a:r>
            <a:r>
              <a:rPr lang="zh-TW" altLang="en-US" dirty="0"/>
              <a:t> </a:t>
            </a:r>
            <a:r>
              <a:rPr lang="en-US" altLang="zh-TW" dirty="0"/>
              <a:t>of  </a:t>
            </a:r>
            <a:r>
              <a:rPr lang="en-US" i="1" dirty="0"/>
              <a:t>S. </a:t>
            </a:r>
            <a:r>
              <a:rPr lang="en-US" i="1" dirty="0" err="1"/>
              <a:t>pimpinellifolium</a:t>
            </a:r>
            <a:endParaRPr lang="en-US" i="1" dirty="0"/>
          </a:p>
          <a:p>
            <a:pPr marL="0" indent="0">
              <a:lnSpc>
                <a:spcPct val="200000"/>
              </a:lnSpc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TW" dirty="0"/>
              <a:t>  </a:t>
            </a:r>
            <a:r>
              <a:rPr lang="en-US" altLang="zh-TW" dirty="0" err="1"/>
              <a:t>Orignal</a:t>
            </a:r>
            <a:r>
              <a:rPr lang="en-US" altLang="zh-TW" dirty="0"/>
              <a:t> from America including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zh-TW" sz="600" dirty="0"/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altLang="zh-TW" sz="2000" dirty="0"/>
              <a:t>Peru </a:t>
            </a:r>
            <a:r>
              <a:rPr lang="zh-TW" altLang="en-US" sz="2000" dirty="0"/>
              <a:t> </a:t>
            </a:r>
            <a:r>
              <a:rPr lang="en-US" altLang="zh-TW" sz="2000" dirty="0">
                <a:sym typeface="Wingdings" panose="05000000000000000000" pitchFamily="2" charset="2"/>
              </a:rPr>
              <a:t>:</a:t>
            </a:r>
            <a:r>
              <a:rPr lang="zh-TW" altLang="en-US" sz="2000" dirty="0">
                <a:sym typeface="Wingdings" panose="05000000000000000000" pitchFamily="2" charset="2"/>
              </a:rPr>
              <a:t>   </a:t>
            </a:r>
            <a:r>
              <a:rPr lang="en-US" altLang="zh-TW" sz="2000" dirty="0">
                <a:sym typeface="Wingdings" panose="05000000000000000000" pitchFamily="2" charset="2"/>
              </a:rPr>
              <a:t>191</a:t>
            </a:r>
            <a:endParaRPr lang="en-US" altLang="zh-TW" sz="2000" dirty="0"/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 err="1"/>
              <a:t>Equador</a:t>
            </a:r>
            <a:r>
              <a:rPr lang="en-US" sz="2000" dirty="0"/>
              <a:t>  </a:t>
            </a:r>
            <a:r>
              <a:rPr lang="en-US" sz="2000" dirty="0">
                <a:sym typeface="Wingdings" panose="05000000000000000000" pitchFamily="2" charset="2"/>
              </a:rPr>
              <a:t>:   19</a:t>
            </a:r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Venezuela  :   1</a:t>
            </a:r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Central America  :  19 </a:t>
            </a:r>
            <a:endParaRPr lang="en-US" sz="2000" dirty="0"/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North America  </a:t>
            </a:r>
            <a:r>
              <a:rPr lang="en-US" sz="2000" dirty="0">
                <a:sym typeface="Wingdings" panose="05000000000000000000" pitchFamily="2" charset="2"/>
              </a:rPr>
              <a:t>:   4</a:t>
            </a:r>
          </a:p>
          <a:p>
            <a:pPr lvl="1" indent="-3240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ym typeface="Wingdings" panose="05000000000000000000" pitchFamily="2" charset="2"/>
              </a:rPr>
              <a:t>South Asia  :   1</a:t>
            </a:r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1A50EEA-B012-41C7-A3C9-9784FECC9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r="558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A6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82D9D4-FC2A-47D5-B9C0-346E834C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5222" y="6481412"/>
            <a:ext cx="118675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570E9F8-FB90-4F0B-A306-064D4C51F358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B782764-7705-42C8-AE22-1F0326043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r="5584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91263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35FF07-A356-42B7-B345-8C8DB9A8B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038"/>
            <a:ext cx="10515600" cy="1325563"/>
          </a:xfrm>
        </p:spPr>
        <p:txBody>
          <a:bodyPr/>
          <a:lstStyle/>
          <a:p>
            <a:r>
              <a:rPr lang="en-US" dirty="0"/>
              <a:t>Quantile Transformation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42A92F-6ACF-4349-A55E-3BC0C48B0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6"/>
          <a:stretch/>
        </p:blipFill>
        <p:spPr>
          <a:xfrm>
            <a:off x="2509405" y="1543600"/>
            <a:ext cx="7173189" cy="523588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D26800-3D0B-4B69-98A2-B419461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30</a:t>
            </a:fld>
            <a:endParaRPr lang="en-US" dirty="0"/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D8930CC-6E60-4302-9309-F1BE5AE7B361}"/>
              </a:ext>
            </a:extLst>
          </p:cNvPr>
          <p:cNvCxnSpPr>
            <a:cxnSpLocks/>
          </p:cNvCxnSpPr>
          <p:nvPr/>
        </p:nvCxnSpPr>
        <p:spPr>
          <a:xfrm>
            <a:off x="2733346" y="1418252"/>
            <a:ext cx="67558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96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D86E7-9311-4D4D-AB2F-1B622BE43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Structure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CF2043-83A3-47EA-94CB-E88130862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E65BFA-B7E7-4094-8F14-8BCC8A11A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0" name="Picture 2" descr="Ancestry and geographic distribution of 98 Solanum pimpinellifolium accessions from the Tomato Genetics Resource Center. A) Model-based ancestry for each accession. B) Principle component analysis of the S. pimpinellifolium population. C) Geographical distribution of the 98 S. pimpinellifolium accessions. Symbol and color codes are as follows: square symbols with red, blue and green colors indicate three single-ancestry subpopulations corresponding to the same colors in the ancestry plot (POP S1, POP S2 and POP S3, respectively); triangle symbols with purple, aquamarine and goldenrod colors present the POP M1, POP M2 and POP M3, respectively; black circle symbols were the POP M4.">
            <a:extLst>
              <a:ext uri="{FF2B5EF4-FFF2-40B4-BE49-F238E27FC236}">
                <a16:creationId xmlns:a16="http://schemas.microsoft.com/office/drawing/2014/main" id="{BCAA7C9F-CD79-4BA4-88F0-587C965E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84" y="275750"/>
            <a:ext cx="7704631" cy="598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754B398-DA94-4A92-99CE-A18DB4063D83}"/>
              </a:ext>
            </a:extLst>
          </p:cNvPr>
          <p:cNvSpPr/>
          <p:nvPr/>
        </p:nvSpPr>
        <p:spPr>
          <a:xfrm>
            <a:off x="78983" y="6351736"/>
            <a:ext cx="11411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Lin, Y. P., Liu, C. Y., &amp; Chen, K. Y. (2019). Assessment of genetic differentiation and linkage disequilibrium in Solanum </a:t>
            </a:r>
            <a:r>
              <a:rPr lang="en-US" sz="1200" dirty="0" err="1">
                <a:solidFill>
                  <a:srgbClr val="222222"/>
                </a:solidFill>
                <a:latin typeface="Georgia" panose="02040502050405020303" pitchFamily="18" charset="0"/>
              </a:rPr>
              <a:t>pimpinellifolium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 using genome-wide high-density SNP markers.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G3: Genes, Genomes, Genetics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9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(5), 1497-1505.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469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192E8-7ED0-4B4E-BD43-13F2C87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Box-Cox &amp; Yeo-Johnson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A992F5-4288-4FAC-B363-B754D9461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2DD6F2-E6EC-43C4-BFC0-0CC61CD21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3D7826-B67E-4E2D-8624-CFCDA4BF0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7972" r="15625"/>
          <a:stretch/>
        </p:blipFill>
        <p:spPr bwMode="auto">
          <a:xfrm>
            <a:off x="1790699" y="3924991"/>
            <a:ext cx="8610602" cy="24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AAE182-E8CD-48A1-81DF-9DD825ECD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9440" r="15625" b="67443"/>
          <a:stretch/>
        </p:blipFill>
        <p:spPr bwMode="auto">
          <a:xfrm>
            <a:off x="1790699" y="1825625"/>
            <a:ext cx="86106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24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33E5E-4B9B-4AE6-8C27-95919402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703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B3FB8A-D80C-4A01-B901-680FF9E3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3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BFC74-4BE3-4422-8EC5-85711501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196C35-87E8-4084-9C0A-E353F499B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2" t="12784" r="8700" b="11564"/>
          <a:stretch/>
        </p:blipFill>
        <p:spPr>
          <a:xfrm>
            <a:off x="30756" y="203940"/>
            <a:ext cx="12130488" cy="6176963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CEF39E3-036A-49E4-B098-D2006EF6263A}"/>
              </a:ext>
            </a:extLst>
          </p:cNvPr>
          <p:cNvCxnSpPr>
            <a:cxnSpLocks/>
          </p:cNvCxnSpPr>
          <p:nvPr/>
        </p:nvCxnSpPr>
        <p:spPr>
          <a:xfrm>
            <a:off x="2696547" y="11756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935F4-3141-48EB-8DD8-6E5CAC0BB9E7}"/>
              </a:ext>
            </a:extLst>
          </p:cNvPr>
          <p:cNvCxnSpPr>
            <a:cxnSpLocks/>
          </p:cNvCxnSpPr>
          <p:nvPr/>
        </p:nvCxnSpPr>
        <p:spPr>
          <a:xfrm>
            <a:off x="2696547" y="2774298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E487796-87EB-464E-95B7-983896CBFCCF}"/>
              </a:ext>
            </a:extLst>
          </p:cNvPr>
          <p:cNvCxnSpPr>
            <a:cxnSpLocks/>
          </p:cNvCxnSpPr>
          <p:nvPr/>
        </p:nvCxnSpPr>
        <p:spPr>
          <a:xfrm>
            <a:off x="2696547" y="2497489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58BC63A-ACED-415F-940E-7E3FA989459A}"/>
              </a:ext>
            </a:extLst>
          </p:cNvPr>
          <p:cNvCxnSpPr>
            <a:cxnSpLocks/>
          </p:cNvCxnSpPr>
          <p:nvPr/>
        </p:nvCxnSpPr>
        <p:spPr>
          <a:xfrm>
            <a:off x="2696547" y="223934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9EC4188-9F05-45C5-80FA-D2564A5800D9}"/>
              </a:ext>
            </a:extLst>
          </p:cNvPr>
          <p:cNvCxnSpPr>
            <a:cxnSpLocks/>
          </p:cNvCxnSpPr>
          <p:nvPr/>
        </p:nvCxnSpPr>
        <p:spPr>
          <a:xfrm>
            <a:off x="2696547" y="3035556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09818CE-2EEE-4168-B9A8-EE163CF3AEE5}"/>
              </a:ext>
            </a:extLst>
          </p:cNvPr>
          <p:cNvCxnSpPr>
            <a:cxnSpLocks/>
          </p:cNvCxnSpPr>
          <p:nvPr/>
        </p:nvCxnSpPr>
        <p:spPr>
          <a:xfrm>
            <a:off x="5797421" y="22424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D83C6EF-2EE5-4B30-9951-A5E6F7E1DA4B}"/>
              </a:ext>
            </a:extLst>
          </p:cNvPr>
          <p:cNvCxnSpPr>
            <a:cxnSpLocks/>
          </p:cNvCxnSpPr>
          <p:nvPr/>
        </p:nvCxnSpPr>
        <p:spPr>
          <a:xfrm>
            <a:off x="5797421" y="2509930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79AB724-79CE-4A0E-9850-9E6778FE29C8}"/>
              </a:ext>
            </a:extLst>
          </p:cNvPr>
          <p:cNvCxnSpPr>
            <a:cxnSpLocks/>
          </p:cNvCxnSpPr>
          <p:nvPr/>
        </p:nvCxnSpPr>
        <p:spPr>
          <a:xfrm>
            <a:off x="5797421" y="2774298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2741C95-9530-4D3A-B377-78EE8AD73401}"/>
              </a:ext>
            </a:extLst>
          </p:cNvPr>
          <p:cNvCxnSpPr>
            <a:cxnSpLocks/>
          </p:cNvCxnSpPr>
          <p:nvPr/>
        </p:nvCxnSpPr>
        <p:spPr>
          <a:xfrm>
            <a:off x="5797421" y="3026225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5926CDD-D8B5-4D3E-A87C-F855686BB555}"/>
              </a:ext>
            </a:extLst>
          </p:cNvPr>
          <p:cNvCxnSpPr>
            <a:cxnSpLocks/>
          </p:cNvCxnSpPr>
          <p:nvPr/>
        </p:nvCxnSpPr>
        <p:spPr>
          <a:xfrm>
            <a:off x="8867192" y="22424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5A32473-533D-42B4-847D-11E92E6F1809}"/>
              </a:ext>
            </a:extLst>
          </p:cNvPr>
          <p:cNvCxnSpPr>
            <a:cxnSpLocks/>
          </p:cNvCxnSpPr>
          <p:nvPr/>
        </p:nvCxnSpPr>
        <p:spPr>
          <a:xfrm>
            <a:off x="8867192" y="2500600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1AC56CC7-3B65-459F-BC72-B865FBE4CBE3}"/>
              </a:ext>
            </a:extLst>
          </p:cNvPr>
          <p:cNvCxnSpPr>
            <a:cxnSpLocks/>
          </p:cNvCxnSpPr>
          <p:nvPr/>
        </p:nvCxnSpPr>
        <p:spPr>
          <a:xfrm>
            <a:off x="8867192" y="2774298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F3524E7-70CE-49C8-BB5C-2C29A053E436}"/>
              </a:ext>
            </a:extLst>
          </p:cNvPr>
          <p:cNvCxnSpPr>
            <a:cxnSpLocks/>
          </p:cNvCxnSpPr>
          <p:nvPr/>
        </p:nvCxnSpPr>
        <p:spPr>
          <a:xfrm>
            <a:off x="8867192" y="3026225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720C2BC9-3B15-47AB-AC1D-EBF7DEBCD8F9}"/>
              </a:ext>
            </a:extLst>
          </p:cNvPr>
          <p:cNvCxnSpPr>
            <a:cxnSpLocks/>
          </p:cNvCxnSpPr>
          <p:nvPr/>
        </p:nvCxnSpPr>
        <p:spPr>
          <a:xfrm>
            <a:off x="5797421" y="11756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D48ECAF-64FC-4AB8-8AD7-4FD5401E8316}"/>
              </a:ext>
            </a:extLst>
          </p:cNvPr>
          <p:cNvCxnSpPr>
            <a:cxnSpLocks/>
          </p:cNvCxnSpPr>
          <p:nvPr/>
        </p:nvCxnSpPr>
        <p:spPr>
          <a:xfrm>
            <a:off x="8867192" y="1175653"/>
            <a:ext cx="74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E228F122-63AF-4784-9D6F-4FA053BCBBA8}"/>
              </a:ext>
            </a:extLst>
          </p:cNvPr>
          <p:cNvCxnSpPr>
            <a:cxnSpLocks/>
          </p:cNvCxnSpPr>
          <p:nvPr/>
        </p:nvCxnSpPr>
        <p:spPr>
          <a:xfrm>
            <a:off x="2696544" y="1704322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6D380E4-2E92-455A-9017-D55196A586FC}"/>
              </a:ext>
            </a:extLst>
          </p:cNvPr>
          <p:cNvCxnSpPr>
            <a:cxnSpLocks/>
          </p:cNvCxnSpPr>
          <p:nvPr/>
        </p:nvCxnSpPr>
        <p:spPr>
          <a:xfrm>
            <a:off x="5797418" y="1704322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F1D6A0C-2248-453A-A567-391FF86307CF}"/>
              </a:ext>
            </a:extLst>
          </p:cNvPr>
          <p:cNvCxnSpPr>
            <a:cxnSpLocks/>
          </p:cNvCxnSpPr>
          <p:nvPr/>
        </p:nvCxnSpPr>
        <p:spPr>
          <a:xfrm>
            <a:off x="8867191" y="1704322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B5A4F247-06C8-41B1-83BF-AB6D3E65CC56}"/>
              </a:ext>
            </a:extLst>
          </p:cNvPr>
          <p:cNvCxnSpPr>
            <a:cxnSpLocks/>
          </p:cNvCxnSpPr>
          <p:nvPr/>
        </p:nvCxnSpPr>
        <p:spPr>
          <a:xfrm>
            <a:off x="2696547" y="4354295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206CA41-9D11-486F-8F52-5AD8F9378EF0}"/>
              </a:ext>
            </a:extLst>
          </p:cNvPr>
          <p:cNvCxnSpPr>
            <a:cxnSpLocks/>
          </p:cNvCxnSpPr>
          <p:nvPr/>
        </p:nvCxnSpPr>
        <p:spPr>
          <a:xfrm>
            <a:off x="2696547" y="4615550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7CFF5DDA-809F-4390-BD6C-2948531A5E17}"/>
              </a:ext>
            </a:extLst>
          </p:cNvPr>
          <p:cNvCxnSpPr>
            <a:cxnSpLocks/>
          </p:cNvCxnSpPr>
          <p:nvPr/>
        </p:nvCxnSpPr>
        <p:spPr>
          <a:xfrm>
            <a:off x="2696547" y="487680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A355359-2836-44D0-AC8A-C72CA7B647D7}"/>
              </a:ext>
            </a:extLst>
          </p:cNvPr>
          <p:cNvCxnSpPr>
            <a:cxnSpLocks/>
          </p:cNvCxnSpPr>
          <p:nvPr/>
        </p:nvCxnSpPr>
        <p:spPr>
          <a:xfrm>
            <a:off x="2696547" y="5147396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F423990-E6DD-4E4D-BED7-E6FE1F4632B5}"/>
              </a:ext>
            </a:extLst>
          </p:cNvPr>
          <p:cNvCxnSpPr>
            <a:cxnSpLocks/>
          </p:cNvCxnSpPr>
          <p:nvPr/>
        </p:nvCxnSpPr>
        <p:spPr>
          <a:xfrm>
            <a:off x="5797421" y="436206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7B4FA144-1298-4EC3-B5BE-7DBD6AE3535B}"/>
              </a:ext>
            </a:extLst>
          </p:cNvPr>
          <p:cNvCxnSpPr>
            <a:cxnSpLocks/>
          </p:cNvCxnSpPr>
          <p:nvPr/>
        </p:nvCxnSpPr>
        <p:spPr>
          <a:xfrm>
            <a:off x="5797421" y="4615550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EDD8D15-4811-441E-86E1-14284AB0AE1F}"/>
              </a:ext>
            </a:extLst>
          </p:cNvPr>
          <p:cNvCxnSpPr>
            <a:cxnSpLocks/>
          </p:cNvCxnSpPr>
          <p:nvPr/>
        </p:nvCxnSpPr>
        <p:spPr>
          <a:xfrm>
            <a:off x="5797421" y="487680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1E873EB-3346-4B2B-9498-A7BA124F1B47}"/>
              </a:ext>
            </a:extLst>
          </p:cNvPr>
          <p:cNvCxnSpPr>
            <a:cxnSpLocks/>
          </p:cNvCxnSpPr>
          <p:nvPr/>
        </p:nvCxnSpPr>
        <p:spPr>
          <a:xfrm>
            <a:off x="5797421" y="5147396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3161D48-49C8-45C2-A76C-9F28A80FE3BB}"/>
              </a:ext>
            </a:extLst>
          </p:cNvPr>
          <p:cNvSpPr txBox="1"/>
          <p:nvPr/>
        </p:nvSpPr>
        <p:spPr>
          <a:xfrm>
            <a:off x="5358878" y="6240300"/>
            <a:ext cx="162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PVE = 0.01</a:t>
            </a: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4C4909BE-71C3-4CBA-B94A-BA040169754D}"/>
              </a:ext>
            </a:extLst>
          </p:cNvPr>
          <p:cNvCxnSpPr>
            <a:cxnSpLocks/>
          </p:cNvCxnSpPr>
          <p:nvPr/>
        </p:nvCxnSpPr>
        <p:spPr>
          <a:xfrm>
            <a:off x="8867192" y="4354295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4B4F1B0-3673-48E2-A618-9D36E1147582}"/>
              </a:ext>
            </a:extLst>
          </p:cNvPr>
          <p:cNvCxnSpPr>
            <a:cxnSpLocks/>
          </p:cNvCxnSpPr>
          <p:nvPr/>
        </p:nvCxnSpPr>
        <p:spPr>
          <a:xfrm>
            <a:off x="8867192" y="4615550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5E08019-7F96-49F4-81FF-3454C9E5D96F}"/>
              </a:ext>
            </a:extLst>
          </p:cNvPr>
          <p:cNvCxnSpPr>
            <a:cxnSpLocks/>
          </p:cNvCxnSpPr>
          <p:nvPr/>
        </p:nvCxnSpPr>
        <p:spPr>
          <a:xfrm>
            <a:off x="8867191" y="4876808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D298623-E546-42C8-9308-5E9117EAA4A0}"/>
              </a:ext>
            </a:extLst>
          </p:cNvPr>
          <p:cNvCxnSpPr>
            <a:cxnSpLocks/>
          </p:cNvCxnSpPr>
          <p:nvPr/>
        </p:nvCxnSpPr>
        <p:spPr>
          <a:xfrm>
            <a:off x="8867191" y="5150506"/>
            <a:ext cx="744893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7758C41F-4AE4-4688-B92B-89D3358B6CC1}"/>
              </a:ext>
            </a:extLst>
          </p:cNvPr>
          <p:cNvCxnSpPr>
            <a:cxnSpLocks/>
          </p:cNvCxnSpPr>
          <p:nvPr/>
        </p:nvCxnSpPr>
        <p:spPr>
          <a:xfrm>
            <a:off x="2696547" y="5414865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02C5B92-E025-4AA6-A41A-4C6F7F340818}"/>
              </a:ext>
            </a:extLst>
          </p:cNvPr>
          <p:cNvCxnSpPr>
            <a:cxnSpLocks/>
          </p:cNvCxnSpPr>
          <p:nvPr/>
        </p:nvCxnSpPr>
        <p:spPr>
          <a:xfrm>
            <a:off x="2696547" y="5679232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F46CA774-6913-4C71-9E35-CDC147902D78}"/>
              </a:ext>
            </a:extLst>
          </p:cNvPr>
          <p:cNvCxnSpPr>
            <a:cxnSpLocks/>
          </p:cNvCxnSpPr>
          <p:nvPr/>
        </p:nvCxnSpPr>
        <p:spPr>
          <a:xfrm>
            <a:off x="2696546" y="594048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CE3F403D-9BBC-4EB1-810D-CC78574ADF74}"/>
              </a:ext>
            </a:extLst>
          </p:cNvPr>
          <p:cNvCxnSpPr>
            <a:cxnSpLocks/>
          </p:cNvCxnSpPr>
          <p:nvPr/>
        </p:nvCxnSpPr>
        <p:spPr>
          <a:xfrm>
            <a:off x="2696545" y="6211078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DC7E7543-20C7-4412-8969-2D610C4251A4}"/>
              </a:ext>
            </a:extLst>
          </p:cNvPr>
          <p:cNvCxnSpPr>
            <a:cxnSpLocks/>
          </p:cNvCxnSpPr>
          <p:nvPr/>
        </p:nvCxnSpPr>
        <p:spPr>
          <a:xfrm>
            <a:off x="2696544" y="196564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1AF7AF1-E7BE-4B64-861B-54265D764AF5}"/>
              </a:ext>
            </a:extLst>
          </p:cNvPr>
          <p:cNvCxnSpPr>
            <a:cxnSpLocks/>
          </p:cNvCxnSpPr>
          <p:nvPr/>
        </p:nvCxnSpPr>
        <p:spPr>
          <a:xfrm>
            <a:off x="5797421" y="196564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F0132C81-3CB6-4CDD-B154-1ACFFBE6F72F}"/>
              </a:ext>
            </a:extLst>
          </p:cNvPr>
          <p:cNvCxnSpPr>
            <a:cxnSpLocks/>
          </p:cNvCxnSpPr>
          <p:nvPr/>
        </p:nvCxnSpPr>
        <p:spPr>
          <a:xfrm>
            <a:off x="8867191" y="197186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353A6609-62EE-46C6-9D4B-B593B2F38643}"/>
              </a:ext>
            </a:extLst>
          </p:cNvPr>
          <p:cNvCxnSpPr>
            <a:cxnSpLocks/>
          </p:cNvCxnSpPr>
          <p:nvPr/>
        </p:nvCxnSpPr>
        <p:spPr>
          <a:xfrm>
            <a:off x="5797421" y="5414865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2696CB4F-7BD6-415B-B45F-D7EA9BE15E0B}"/>
              </a:ext>
            </a:extLst>
          </p:cNvPr>
          <p:cNvCxnSpPr>
            <a:cxnSpLocks/>
          </p:cNvCxnSpPr>
          <p:nvPr/>
        </p:nvCxnSpPr>
        <p:spPr>
          <a:xfrm>
            <a:off x="5797420" y="5679232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140D07AA-8FFE-44B6-91ED-FCB6A73DE0E5}"/>
              </a:ext>
            </a:extLst>
          </p:cNvPr>
          <p:cNvCxnSpPr>
            <a:cxnSpLocks/>
          </p:cNvCxnSpPr>
          <p:nvPr/>
        </p:nvCxnSpPr>
        <p:spPr>
          <a:xfrm>
            <a:off x="5806750" y="593737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C252E39A-6AAF-4CC1-B822-B0BA83AD8076}"/>
              </a:ext>
            </a:extLst>
          </p:cNvPr>
          <p:cNvCxnSpPr>
            <a:cxnSpLocks/>
          </p:cNvCxnSpPr>
          <p:nvPr/>
        </p:nvCxnSpPr>
        <p:spPr>
          <a:xfrm>
            <a:off x="5797418" y="6211078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D3F4657-8F54-42A7-9818-FC070929455D}"/>
              </a:ext>
            </a:extLst>
          </p:cNvPr>
          <p:cNvCxnSpPr>
            <a:cxnSpLocks/>
          </p:cNvCxnSpPr>
          <p:nvPr/>
        </p:nvCxnSpPr>
        <p:spPr>
          <a:xfrm>
            <a:off x="8867191" y="5414865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0C3FCBC0-1B5C-441E-8285-B6960C8632C1}"/>
              </a:ext>
            </a:extLst>
          </p:cNvPr>
          <p:cNvCxnSpPr>
            <a:cxnSpLocks/>
          </p:cNvCxnSpPr>
          <p:nvPr/>
        </p:nvCxnSpPr>
        <p:spPr>
          <a:xfrm>
            <a:off x="8867191" y="5676121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6906B1CA-FF33-404C-A6AD-D407363DE0D0}"/>
              </a:ext>
            </a:extLst>
          </p:cNvPr>
          <p:cNvCxnSpPr>
            <a:cxnSpLocks/>
          </p:cNvCxnSpPr>
          <p:nvPr/>
        </p:nvCxnSpPr>
        <p:spPr>
          <a:xfrm>
            <a:off x="8867191" y="5934269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9D4A224D-53E5-4C28-9CB5-078A6749B748}"/>
              </a:ext>
            </a:extLst>
          </p:cNvPr>
          <p:cNvCxnSpPr>
            <a:cxnSpLocks/>
          </p:cNvCxnSpPr>
          <p:nvPr/>
        </p:nvCxnSpPr>
        <p:spPr>
          <a:xfrm>
            <a:off x="8867191" y="6211078"/>
            <a:ext cx="74489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D71A32B2-5445-4B80-A2AF-E9E3B21E60F3}"/>
              </a:ext>
            </a:extLst>
          </p:cNvPr>
          <p:cNvSpPr/>
          <p:nvPr/>
        </p:nvSpPr>
        <p:spPr>
          <a:xfrm>
            <a:off x="181947" y="6492875"/>
            <a:ext cx="101517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Goh, L., &amp; Yap, V. B. (2009). Effects of normalization on quantitative traits in association test.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BMC bioinformatics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 </a:t>
            </a:r>
            <a:r>
              <a:rPr lang="en-US" sz="1200" i="1" dirty="0">
                <a:solidFill>
                  <a:srgbClr val="222222"/>
                </a:solidFill>
                <a:latin typeface="Georgia" panose="02040502050405020303" pitchFamily="18" charset="0"/>
              </a:rPr>
              <a:t>10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(1), 1-8.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213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40ACE-A0BB-40C4-B271-DE5B35BB5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1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ADE709-3522-452C-B185-5FF6F948F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5540"/>
          </a:xfrm>
        </p:spPr>
        <p:txBody>
          <a:bodyPr>
            <a:normAutofit/>
          </a:bodyPr>
          <a:lstStyle/>
          <a:p>
            <a:r>
              <a:rPr lang="en-US" dirty="0"/>
              <a:t>Total phenotypic variation : 100%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epistatic genetic effect : 10%</a:t>
            </a:r>
          </a:p>
          <a:p>
            <a:pPr lvl="1"/>
            <a:r>
              <a:rPr lang="en-US" dirty="0"/>
              <a:t>population structure : 10%</a:t>
            </a:r>
          </a:p>
          <a:p>
            <a:pPr lvl="1"/>
            <a:r>
              <a:rPr lang="en-US" dirty="0"/>
              <a:t>residual effect : 10%</a:t>
            </a:r>
          </a:p>
          <a:p>
            <a:pPr lvl="1"/>
            <a:r>
              <a:rPr lang="en-US" dirty="0"/>
              <a:t>addictive genetic effect : 70%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4 major QTNs : 21% </a:t>
            </a:r>
          </a:p>
          <a:p>
            <a:pPr lvl="2"/>
            <a:r>
              <a:rPr lang="en-US" dirty="0"/>
              <a:t>16 moderate QTNs : 49%</a:t>
            </a:r>
          </a:p>
          <a:p>
            <a:pPr lvl="2"/>
            <a:endParaRPr lang="en-US" dirty="0"/>
          </a:p>
          <a:p>
            <a:r>
              <a:rPr lang="en-US" dirty="0"/>
              <a:t>Half are rare alleles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MAF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0.05 - 0.1</a:t>
            </a:r>
          </a:p>
          <a:p>
            <a:r>
              <a:rPr lang="en-US" dirty="0"/>
              <a:t>Others are common alleles : MAF = 0.25 – 0.45</a:t>
            </a:r>
          </a:p>
          <a:p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F62144-925A-414D-B243-5F03FFBC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178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89ACDC-6AE0-4F85-9860-3F37EB17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Scheme 2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8FDE71-DCEE-4B4D-9FFA-1201006C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5297"/>
          </a:xfrm>
        </p:spPr>
        <p:txBody>
          <a:bodyPr/>
          <a:lstStyle/>
          <a:p>
            <a:r>
              <a:rPr lang="en-US" dirty="0"/>
              <a:t>Scheme 2 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10% of lines were randomly selected and added an extra residual effect 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Scheme 3 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addictive genetic effect : 70%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1 background QTN : 17.5%</a:t>
            </a:r>
          </a:p>
          <a:p>
            <a:pPr lvl="2"/>
            <a:r>
              <a:rPr lang="en-US" dirty="0"/>
              <a:t>3 major QTNs : 14%</a:t>
            </a:r>
          </a:p>
          <a:p>
            <a:pPr lvl="2"/>
            <a:r>
              <a:rPr lang="en-US" dirty="0"/>
              <a:t>16 moderate QTNs :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A46665-CC06-4597-9BFF-7C647FC4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6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7A7C04-4A45-4791-A958-B4FA3275B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608"/>
            <a:ext cx="10515600" cy="6395829"/>
          </a:xfrm>
        </p:spPr>
        <p:txBody>
          <a:bodyPr>
            <a:normAutofit/>
          </a:bodyPr>
          <a:lstStyle/>
          <a:p>
            <a:r>
              <a:rPr lang="en-US" sz="2300" i="1" dirty="0"/>
              <a:t>Solanum </a:t>
            </a:r>
            <a:r>
              <a:rPr lang="en-US" sz="2300" i="1" dirty="0" err="1"/>
              <a:t>pimpinellifolium</a:t>
            </a:r>
            <a:r>
              <a:rPr lang="en-US" sz="2300" i="1" dirty="0"/>
              <a:t> </a:t>
            </a:r>
            <a:r>
              <a:rPr lang="en-US" sz="2300" dirty="0"/>
              <a:t>is one of the closest wild relative of tomato cultivar, and provided valuable genetic resources in modern tomato breeding. </a:t>
            </a:r>
          </a:p>
          <a:p>
            <a:endParaRPr lang="en-US" altLang="zh-TW" sz="2300" dirty="0"/>
          </a:p>
          <a:p>
            <a:r>
              <a:rPr lang="en-US" altLang="zh-TW" sz="2300" dirty="0"/>
              <a:t>In our study, 235 </a:t>
            </a:r>
            <a:r>
              <a:rPr lang="en-US" altLang="zh-TW" sz="2300" i="1" dirty="0"/>
              <a:t>S. </a:t>
            </a:r>
            <a:r>
              <a:rPr lang="en-US" altLang="zh-TW" sz="2300" i="1" dirty="0" err="1"/>
              <a:t>pimpinellifolium</a:t>
            </a:r>
            <a:r>
              <a:rPr lang="en-US" altLang="zh-TW" sz="2300" i="1" dirty="0"/>
              <a:t> </a:t>
            </a:r>
            <a:r>
              <a:rPr lang="en-US" altLang="zh-TW" sz="2300" dirty="0"/>
              <a:t>germplasm were collected, and the stigma length and style length were investigated.</a:t>
            </a:r>
          </a:p>
          <a:p>
            <a:endParaRPr lang="en-US" altLang="zh-TW" sz="2300" dirty="0"/>
          </a:p>
          <a:p>
            <a:r>
              <a:rPr lang="en-US" altLang="zh-TW" sz="2300" dirty="0"/>
              <a:t>The result indicated that the population not only showed extremely high stigma </a:t>
            </a:r>
            <a:r>
              <a:rPr lang="en-US" altLang="zh-TW" sz="2300" dirty="0" err="1"/>
              <a:t>exsertion</a:t>
            </a:r>
            <a:r>
              <a:rPr lang="en-US" altLang="zh-TW" sz="2300" dirty="0"/>
              <a:t> rate, but also were with varying degrees of </a:t>
            </a:r>
            <a:r>
              <a:rPr lang="en-US" altLang="zh-TW" sz="2300" dirty="0" err="1"/>
              <a:t>exsertion</a:t>
            </a:r>
            <a:r>
              <a:rPr lang="en-US" altLang="zh-TW" sz="2300" dirty="0"/>
              <a:t> length.</a:t>
            </a:r>
          </a:p>
          <a:p>
            <a:pPr marL="0" indent="0">
              <a:buNone/>
            </a:pPr>
            <a:r>
              <a:rPr lang="en-US" altLang="zh-TW" sz="2300" dirty="0"/>
              <a:t> </a:t>
            </a:r>
            <a:endParaRPr lang="en-US" sz="2300" dirty="0"/>
          </a:p>
          <a:p>
            <a:r>
              <a:rPr lang="en-US" sz="2300" dirty="0"/>
              <a:t>Unfortunately , the phenotype in our study appeared in bimodal pattern, which may not be appropriate to perform genome-wide association study without any further data preprocessing.</a:t>
            </a:r>
          </a:p>
          <a:p>
            <a:endParaRPr lang="en-US" sz="2300" dirty="0"/>
          </a:p>
          <a:p>
            <a:r>
              <a:rPr lang="en-US" sz="2300" dirty="0"/>
              <a:t>After reviewing two literatures, we learned that both quantile transformation and nonparametric GWAS can increase the power of test, but simultaneously pay the price of slightly higher false positive rate.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FFFB6C-73E2-4AAC-91F0-857C05906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92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6727EBA-33F9-41EA-8EC7-A9CDD8E0B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8" y="498874"/>
            <a:ext cx="9067472" cy="6182368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2C8012-A56D-473E-9ECB-99CC7B0B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6B5389-31BE-4091-B446-8E503E967E72}"/>
              </a:ext>
            </a:extLst>
          </p:cNvPr>
          <p:cNvSpPr txBox="1"/>
          <p:nvPr/>
        </p:nvSpPr>
        <p:spPr>
          <a:xfrm>
            <a:off x="2272831" y="5496551"/>
            <a:ext cx="2701117" cy="492443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Georgia" panose="02040502050405020303" pitchFamily="18" charset="0"/>
              </a:rPr>
              <a:t>154 accessions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EB427499-8D3E-46CF-8B1E-87420C41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968"/>
            <a:ext cx="10515600" cy="1325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8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https://ars.els-cdn.com/content/image/1-s2.0-S2090123219301778-gr2_lrg.jpg">
            <a:extLst>
              <a:ext uri="{FF2B5EF4-FFF2-40B4-BE49-F238E27FC236}">
                <a16:creationId xmlns:a16="http://schemas.microsoft.com/office/drawing/2014/main" id="{FD52D200-2C5B-4583-819E-BB2F93431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4" t="66830" r="35470" b="13568"/>
          <a:stretch/>
        </p:blipFill>
        <p:spPr bwMode="auto">
          <a:xfrm>
            <a:off x="4532602" y="5415434"/>
            <a:ext cx="2074531" cy="119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DE0C94-EBF4-4003-ABD1-A7E2DCAB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323" y="1481121"/>
            <a:ext cx="2077112" cy="3558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germplasm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823438-DE8A-4CAE-8C45-1DB4C6A4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4461" y="6473813"/>
            <a:ext cx="2743200" cy="365125"/>
          </a:xfrm>
        </p:spPr>
        <p:txBody>
          <a:bodyPr/>
          <a:lstStyle/>
          <a:p>
            <a:fld id="{4570E9F8-FB90-4F0B-A306-064D4C51F3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84EAA7D-1604-42B2-BE9C-91F0E77489F9}"/>
              </a:ext>
            </a:extLst>
          </p:cNvPr>
          <p:cNvSpPr/>
          <p:nvPr/>
        </p:nvSpPr>
        <p:spPr>
          <a:xfrm>
            <a:off x="4663751" y="1474950"/>
            <a:ext cx="1877256" cy="408708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381C269-35D5-4D76-A6AB-9133637F17E5}"/>
              </a:ext>
            </a:extLst>
          </p:cNvPr>
          <p:cNvSpPr/>
          <p:nvPr/>
        </p:nvSpPr>
        <p:spPr>
          <a:xfrm>
            <a:off x="515482" y="2960973"/>
            <a:ext cx="1877256" cy="408708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1748D27-D977-4F10-94AF-A4211559DF57}"/>
              </a:ext>
            </a:extLst>
          </p:cNvPr>
          <p:cNvSpPr/>
          <p:nvPr/>
        </p:nvSpPr>
        <p:spPr>
          <a:xfrm>
            <a:off x="4673080" y="5004937"/>
            <a:ext cx="1877256" cy="408708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5E2D84-C427-471C-8586-9E06857A91BD}"/>
              </a:ext>
            </a:extLst>
          </p:cNvPr>
          <p:cNvSpPr/>
          <p:nvPr/>
        </p:nvSpPr>
        <p:spPr>
          <a:xfrm>
            <a:off x="8893282" y="2884194"/>
            <a:ext cx="1877256" cy="586730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5798B6D-9E83-4746-A34C-A7AFABFB94A9}"/>
              </a:ext>
            </a:extLst>
          </p:cNvPr>
          <p:cNvSpPr/>
          <p:nvPr/>
        </p:nvSpPr>
        <p:spPr>
          <a:xfrm>
            <a:off x="8925952" y="5768501"/>
            <a:ext cx="1877256" cy="598400"/>
          </a:xfrm>
          <a:prstGeom prst="round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5002FF6D-6DAF-46ED-8F02-2F114067B134}"/>
              </a:ext>
            </a:extLst>
          </p:cNvPr>
          <p:cNvSpPr txBox="1">
            <a:spLocks/>
          </p:cNvSpPr>
          <p:nvPr/>
        </p:nvSpPr>
        <p:spPr>
          <a:xfrm>
            <a:off x="793924" y="2966941"/>
            <a:ext cx="2077112" cy="35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phenotype</a:t>
            </a:r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BDB044C-9F31-44BA-8280-822D5E9CD0C9}"/>
              </a:ext>
            </a:extLst>
          </p:cNvPr>
          <p:cNvSpPr txBox="1">
            <a:spLocks/>
          </p:cNvSpPr>
          <p:nvPr/>
        </p:nvSpPr>
        <p:spPr>
          <a:xfrm>
            <a:off x="5022716" y="2972801"/>
            <a:ext cx="2077112" cy="35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genotype</a:t>
            </a:r>
          </a:p>
        </p:txBody>
      </p:sp>
      <p:pic>
        <p:nvPicPr>
          <p:cNvPr id="40" name="圖片 39">
            <a:extLst>
              <a:ext uri="{FF2B5EF4-FFF2-40B4-BE49-F238E27FC236}">
                <a16:creationId xmlns:a16="http://schemas.microsoft.com/office/drawing/2014/main" id="{D8E57407-4503-41C9-8DCE-17C5B01FF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" t="17509" r="14629" b="17362"/>
          <a:stretch/>
        </p:blipFill>
        <p:spPr>
          <a:xfrm>
            <a:off x="4673082" y="292559"/>
            <a:ext cx="1835532" cy="1061140"/>
          </a:xfrm>
          <a:prstGeom prst="rect">
            <a:avLst/>
          </a:prstGeom>
        </p:spPr>
      </p:pic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814C4D0D-BAFB-43FC-AE54-722803B90503}"/>
              </a:ext>
            </a:extLst>
          </p:cNvPr>
          <p:cNvSpPr txBox="1">
            <a:spLocks/>
          </p:cNvSpPr>
          <p:nvPr/>
        </p:nvSpPr>
        <p:spPr>
          <a:xfrm>
            <a:off x="8802685" y="2874862"/>
            <a:ext cx="2077112" cy="355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population structure</a:t>
            </a: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275B0B3B-84A3-458C-9767-0117F62BB650}"/>
              </a:ext>
            </a:extLst>
          </p:cNvPr>
          <p:cNvSpPr txBox="1">
            <a:spLocks/>
          </p:cNvSpPr>
          <p:nvPr/>
        </p:nvSpPr>
        <p:spPr>
          <a:xfrm>
            <a:off x="5127420" y="5036024"/>
            <a:ext cx="1068189" cy="309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GWAS</a:t>
            </a:r>
          </a:p>
        </p:txBody>
      </p:sp>
      <p:sp>
        <p:nvSpPr>
          <p:cNvPr id="43" name="內容版面配置區 2">
            <a:extLst>
              <a:ext uri="{FF2B5EF4-FFF2-40B4-BE49-F238E27FC236}">
                <a16:creationId xmlns:a16="http://schemas.microsoft.com/office/drawing/2014/main" id="{9E760DB8-255F-4966-AD12-31CB5C91A9CC}"/>
              </a:ext>
            </a:extLst>
          </p:cNvPr>
          <p:cNvSpPr txBox="1">
            <a:spLocks/>
          </p:cNvSpPr>
          <p:nvPr/>
        </p:nvSpPr>
        <p:spPr>
          <a:xfrm>
            <a:off x="8749840" y="5759169"/>
            <a:ext cx="2222515" cy="406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geographic distribution</a:t>
            </a: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C747B6EE-80F6-4756-BA0D-22081DC5F72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2989588" y="348181"/>
            <a:ext cx="1077315" cy="4148269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接點: 肘形 164">
            <a:extLst>
              <a:ext uri="{FF2B5EF4-FFF2-40B4-BE49-F238E27FC236}">
                <a16:creationId xmlns:a16="http://schemas.microsoft.com/office/drawing/2014/main" id="{303B64CC-519A-453B-BD1D-AFBA07D2D7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94634" y="4187863"/>
            <a:ext cx="1630428" cy="372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7EFC69C-D3EF-4A44-B31C-1A3ED3E5300B}"/>
              </a:ext>
            </a:extLst>
          </p:cNvPr>
          <p:cNvGrpSpPr/>
          <p:nvPr/>
        </p:nvGrpSpPr>
        <p:grpSpPr>
          <a:xfrm>
            <a:off x="4669359" y="2965801"/>
            <a:ext cx="1877256" cy="1285748"/>
            <a:chOff x="8663475" y="3111757"/>
            <a:chExt cx="2118049" cy="1966651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929C4B4B-90B3-4F83-9CB7-17BCC90A754C}"/>
                </a:ext>
              </a:extLst>
            </p:cNvPr>
            <p:cNvSpPr/>
            <p:nvPr/>
          </p:nvSpPr>
          <p:spPr>
            <a:xfrm>
              <a:off x="8663475" y="3111757"/>
              <a:ext cx="2118049" cy="625151"/>
            </a:xfrm>
            <a:prstGeom prst="roundRect">
              <a:avLst/>
            </a:prstGeom>
            <a:noFill/>
            <a:ln w="571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D5FCE8A-FCAE-41E4-88C9-011AB97B4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041" t="43976" r="31887" b="17142"/>
            <a:stretch/>
          </p:blipFill>
          <p:spPr>
            <a:xfrm>
              <a:off x="8824186" y="3813752"/>
              <a:ext cx="1796625" cy="1264656"/>
            </a:xfrm>
            <a:prstGeom prst="rect">
              <a:avLst/>
            </a:prstGeom>
          </p:spPr>
        </p:pic>
      </p:grpSp>
      <p:cxnSp>
        <p:nvCxnSpPr>
          <p:cNvPr id="171" name="接點: 肘形 170">
            <a:extLst>
              <a:ext uri="{FF2B5EF4-FFF2-40B4-BE49-F238E27FC236}">
                <a16:creationId xmlns:a16="http://schemas.microsoft.com/office/drawing/2014/main" id="{B534E650-6724-4533-946A-3FC966015F6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2143790" y="2680001"/>
            <a:ext cx="1839610" cy="321897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>
            <a:extLst>
              <a:ext uri="{FF2B5EF4-FFF2-40B4-BE49-F238E27FC236}">
                <a16:creationId xmlns:a16="http://schemas.microsoft.com/office/drawing/2014/main" id="{6872A8F8-0A21-4F6D-80D0-3FF4598FCB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3" t="21313" r="26547" b="15931"/>
          <a:stretch/>
        </p:blipFill>
        <p:spPr>
          <a:xfrm>
            <a:off x="527397" y="3506627"/>
            <a:ext cx="1829293" cy="1004738"/>
          </a:xfrm>
          <a:prstGeom prst="rect">
            <a:avLst/>
          </a:prstGeom>
        </p:spPr>
      </p:pic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0B55DEC3-AB0A-44DB-99A9-35A0416BAD9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546615" y="3170155"/>
            <a:ext cx="2346667" cy="74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F136E890-8D4E-45F6-B5E2-6AE358C75E54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602379" y="1883658"/>
            <a:ext cx="5608" cy="10821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接點: 肘形 199">
            <a:extLst>
              <a:ext uri="{FF2B5EF4-FFF2-40B4-BE49-F238E27FC236}">
                <a16:creationId xmlns:a16="http://schemas.microsoft.com/office/drawing/2014/main" id="{CC0CD63A-CB69-4C68-95E8-4B667D9C564D}"/>
              </a:ext>
            </a:extLst>
          </p:cNvPr>
          <p:cNvCxnSpPr>
            <a:cxnSpLocks/>
          </p:cNvCxnSpPr>
          <p:nvPr/>
        </p:nvCxnSpPr>
        <p:spPr>
          <a:xfrm>
            <a:off x="5658411" y="2422316"/>
            <a:ext cx="5126135" cy="3645385"/>
          </a:xfrm>
          <a:prstGeom prst="bentConnector3">
            <a:avLst>
              <a:gd name="adj1" fmla="val 11028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接點: 肘形 220">
            <a:extLst>
              <a:ext uri="{FF2B5EF4-FFF2-40B4-BE49-F238E27FC236}">
                <a16:creationId xmlns:a16="http://schemas.microsoft.com/office/drawing/2014/main" id="{9EB0CA95-0441-4880-A30B-2AC796A96BE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0338" y="3477925"/>
            <a:ext cx="2854913" cy="1731365"/>
          </a:xfrm>
          <a:prstGeom prst="bentConnector3">
            <a:avLst>
              <a:gd name="adj1" fmla="val 649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FE4007D-D7BD-4F57-AC70-8B8AC258A57E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>
            <a:off x="9831910" y="3470924"/>
            <a:ext cx="29188" cy="22882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2" descr="https://ars.els-cdn.com/content/image/1-s2.0-S2090123219301778-gr2_lrg.jpg">
            <a:extLst>
              <a:ext uri="{FF2B5EF4-FFF2-40B4-BE49-F238E27FC236}">
                <a16:creationId xmlns:a16="http://schemas.microsoft.com/office/drawing/2014/main" id="{38288C2B-6A6F-4FE7-AC19-A65BD2D78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3" t="31985" r="37727" b="52764"/>
          <a:stretch/>
        </p:blipFill>
        <p:spPr bwMode="auto">
          <a:xfrm>
            <a:off x="8848860" y="3596803"/>
            <a:ext cx="1966099" cy="7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6D69A90-E1CC-4ED9-9A77-E3FBA1F5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298" y="0"/>
            <a:ext cx="5125702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AA86749-ED5F-4456-94C9-18C1A179F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82" y="320675"/>
            <a:ext cx="4545563" cy="1284190"/>
          </a:xfrm>
        </p:spPr>
        <p:txBody>
          <a:bodyPr/>
          <a:lstStyle/>
          <a:p>
            <a:r>
              <a:rPr lang="en-US" dirty="0"/>
              <a:t>Stigma </a:t>
            </a:r>
            <a:r>
              <a:rPr lang="en-US" dirty="0" err="1"/>
              <a:t>Exsertion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A27198-FD3C-42AD-B4C4-99856E082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6" y="2077245"/>
            <a:ext cx="6344816" cy="45904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Level of outcrossing is greatly influence by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flower size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stigma </a:t>
            </a:r>
            <a:r>
              <a:rPr lang="en-US" sz="2000" dirty="0" err="1"/>
              <a:t>exsertion</a:t>
            </a:r>
            <a:r>
              <a:rPr lang="en-US" sz="2000" dirty="0"/>
              <a:t> length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sz="1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 A major QTL </a:t>
            </a:r>
            <a:r>
              <a:rPr lang="en-US" i="1" dirty="0"/>
              <a:t>se2.1</a:t>
            </a:r>
            <a:r>
              <a:rPr lang="en-US" dirty="0"/>
              <a:t> on chromosome 2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dirty="0"/>
              <a:t>stamen2.1</a:t>
            </a:r>
            <a:r>
              <a:rPr lang="en-US" sz="2000" dirty="0"/>
              <a:t>, </a:t>
            </a:r>
            <a:r>
              <a:rPr lang="en-US" sz="2000" i="1" dirty="0"/>
              <a:t>stamen2.2</a:t>
            </a:r>
            <a:r>
              <a:rPr lang="en-US" sz="2000" dirty="0"/>
              <a:t>, </a:t>
            </a:r>
            <a:r>
              <a:rPr lang="en-US" sz="2000" i="1" dirty="0"/>
              <a:t>stamen2.3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dirty="0"/>
              <a:t>style2.1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1" dirty="0"/>
              <a:t>dehiscence2.1</a:t>
            </a:r>
            <a:endParaRPr 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9D9111-7FFE-458B-A9E3-31100F3B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4108"/>
            <a:ext cx="475861" cy="347078"/>
          </a:xfrm>
        </p:spPr>
        <p:txBody>
          <a:bodyPr/>
          <a:lstStyle/>
          <a:p>
            <a:fld id="{4570E9F8-FB90-4F0B-A306-064D4C51F35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箭號: 向下 5">
            <a:extLst>
              <a:ext uri="{FF2B5EF4-FFF2-40B4-BE49-F238E27FC236}">
                <a16:creationId xmlns:a16="http://schemas.microsoft.com/office/drawing/2014/main" id="{9A08422E-50DF-4F9D-99F8-FF3AFD4E96AE}"/>
              </a:ext>
            </a:extLst>
          </p:cNvPr>
          <p:cNvSpPr/>
          <p:nvPr/>
        </p:nvSpPr>
        <p:spPr>
          <a:xfrm rot="2490511">
            <a:off x="10501606" y="3192786"/>
            <a:ext cx="275256" cy="576780"/>
          </a:xfrm>
          <a:prstGeom prst="downArrow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1FA5B1C-66F0-484F-B4E7-626B7C93C13E}"/>
              </a:ext>
            </a:extLst>
          </p:cNvPr>
          <p:cNvCxnSpPr/>
          <p:nvPr/>
        </p:nvCxnSpPr>
        <p:spPr>
          <a:xfrm>
            <a:off x="718460" y="1595534"/>
            <a:ext cx="5337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99738B61-9007-4E4F-9608-A7FD0A238BAC}"/>
              </a:ext>
            </a:extLst>
          </p:cNvPr>
          <p:cNvSpPr/>
          <p:nvPr/>
        </p:nvSpPr>
        <p:spPr>
          <a:xfrm>
            <a:off x="3919570" y="6467045"/>
            <a:ext cx="3525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(Chen, K. Y., &amp; </a:t>
            </a:r>
            <a:r>
              <a:rPr lang="en-US" sz="1200" dirty="0" err="1">
                <a:solidFill>
                  <a:srgbClr val="222222"/>
                </a:solidFill>
                <a:latin typeface="Georgia" panose="02040502050405020303" pitchFamily="18" charset="0"/>
              </a:rPr>
              <a:t>Tanksley</a:t>
            </a:r>
            <a:r>
              <a:rPr lang="en-US" sz="1200" dirty="0">
                <a:solidFill>
                  <a:srgbClr val="222222"/>
                </a:solidFill>
                <a:latin typeface="Georgia" panose="02040502050405020303" pitchFamily="18" charset="0"/>
              </a:rPr>
              <a:t>, S. D., 2004)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98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4072CF-6E79-4369-8C55-E38AA13E9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Georgia" panose="02040502050405020303" pitchFamily="18" charset="0"/>
              </a:rPr>
              <a:t>Phenotyping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ECFA44-4537-4494-88BB-EC20DA4A0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820" y="1825624"/>
            <a:ext cx="5403980" cy="3950023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altLang="zh-TW" sz="1000" dirty="0">
              <a:highlight>
                <a:srgbClr val="FFFF00"/>
              </a:highlight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TW" dirty="0">
                <a:highlight>
                  <a:srgbClr val="FFFF00"/>
                </a:highlight>
                <a:latin typeface="Georgia" panose="02040502050405020303" pitchFamily="18" charset="0"/>
              </a:rPr>
              <a:t>Phenotype</a:t>
            </a:r>
            <a:r>
              <a:rPr lang="en-US" altLang="zh-TW" dirty="0">
                <a:latin typeface="Georgia" panose="02040502050405020303" pitchFamily="18" charset="0"/>
              </a:rPr>
              <a:t> </a:t>
            </a:r>
          </a:p>
          <a:p>
            <a:endParaRPr lang="en-US" altLang="zh-TW" sz="200" dirty="0">
              <a:latin typeface="Georgia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Georgia" panose="02040502050405020303" pitchFamily="18" charset="0"/>
              </a:rPr>
              <a:t>stamen length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Georgia" panose="02040502050405020303" pitchFamily="18" charset="0"/>
              </a:rPr>
              <a:t>style length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Georgia" panose="02040502050405020303" pitchFamily="18" charset="0"/>
              </a:rPr>
              <a:t>stigma </a:t>
            </a:r>
            <a:r>
              <a:rPr lang="en-US" altLang="zh-TW" sz="2000" dirty="0" err="1">
                <a:latin typeface="Georgia" panose="02040502050405020303" pitchFamily="18" charset="0"/>
              </a:rPr>
              <a:t>exsertion</a:t>
            </a:r>
            <a:endParaRPr lang="en-US" altLang="zh-TW" sz="20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3000" dirty="0">
              <a:latin typeface="Georgia" panose="02040502050405020303" pitchFamily="18" charset="0"/>
            </a:endParaRPr>
          </a:p>
          <a:p>
            <a:pPr marL="0" indent="0" algn="ctr">
              <a:buNone/>
            </a:pPr>
            <a:r>
              <a:rPr lang="en-US" altLang="zh-TW" sz="2200" b="1" dirty="0">
                <a:latin typeface="Georgia" panose="02040502050405020303" pitchFamily="18" charset="0"/>
              </a:rPr>
              <a:t>3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replicates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per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accession</a:t>
            </a:r>
          </a:p>
          <a:p>
            <a:pPr marL="0" indent="0" algn="ctr">
              <a:buNone/>
            </a:pPr>
            <a:r>
              <a:rPr lang="en-US" altLang="zh-TW" sz="2200" dirty="0">
                <a:latin typeface="Georgia" panose="02040502050405020303" pitchFamily="18" charset="0"/>
              </a:rPr>
              <a:t>&amp;</a:t>
            </a:r>
          </a:p>
          <a:p>
            <a:pPr marL="0" indent="0" algn="ctr">
              <a:buNone/>
            </a:pPr>
            <a:r>
              <a:rPr lang="en-US" altLang="zh-TW" sz="2200" b="1" dirty="0">
                <a:latin typeface="Georgia" panose="02040502050405020303" pitchFamily="18" charset="0"/>
              </a:rPr>
              <a:t>8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flowers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per</a:t>
            </a:r>
            <a:r>
              <a:rPr lang="zh-TW" altLang="en-US" sz="2200" dirty="0">
                <a:latin typeface="Georgia" panose="02040502050405020303" pitchFamily="18" charset="0"/>
              </a:rPr>
              <a:t> </a:t>
            </a:r>
            <a:r>
              <a:rPr lang="en-US" altLang="zh-TW" sz="2200" dirty="0">
                <a:latin typeface="Georgia" panose="02040502050405020303" pitchFamily="18" charset="0"/>
              </a:rPr>
              <a:t>replicate</a:t>
            </a:r>
            <a:endParaRPr lang="en-US" sz="2200" dirty="0">
              <a:latin typeface="Georgia" panose="02040502050405020303" pitchFamily="18" charset="0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721932B-327F-4E75-B261-6FEDFF643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03981" cy="3950024"/>
          </a:xfrm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altLang="zh-TW" sz="1000" dirty="0">
              <a:latin typeface="Georgia" panose="020405020504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TW" dirty="0">
                <a:highlight>
                  <a:srgbClr val="FFFF00"/>
                </a:highlight>
                <a:latin typeface="Georgia" panose="02040502050405020303" pitchFamily="18" charset="0"/>
              </a:rPr>
              <a:t>Procedure</a:t>
            </a:r>
            <a:r>
              <a:rPr lang="en-US" altLang="zh-TW" dirty="0"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endParaRPr lang="en-US" altLang="zh-TW" sz="2200" dirty="0">
              <a:latin typeface="Georgia" panose="02040502050405020303" pitchFamily="18" charset="0"/>
            </a:endParaRPr>
          </a:p>
          <a:p>
            <a:pPr marL="0" indent="0" algn="ctr">
              <a:buNone/>
            </a:pPr>
            <a:r>
              <a:rPr lang="en-US" altLang="zh-TW" sz="2200" dirty="0">
                <a:latin typeface="Georgia" panose="02040502050405020303" pitchFamily="18" charset="0"/>
              </a:rPr>
              <a:t>Scan the stamens and styles by scanner</a:t>
            </a:r>
          </a:p>
          <a:p>
            <a:pPr marL="0" indent="0" algn="ctr">
              <a:buNone/>
            </a:pPr>
            <a:endParaRPr lang="en-US" altLang="zh-TW" sz="2200" dirty="0">
              <a:latin typeface="Georgia" panose="02040502050405020303" pitchFamily="18" charset="0"/>
            </a:endParaRPr>
          </a:p>
          <a:p>
            <a:pPr marL="0" indent="0" algn="ctr">
              <a:buNone/>
            </a:pPr>
            <a:endParaRPr lang="en-US" altLang="zh-TW" sz="2200" dirty="0">
              <a:latin typeface="Georgia" panose="02040502050405020303" pitchFamily="18" charset="0"/>
            </a:endParaRPr>
          </a:p>
          <a:p>
            <a:pPr marL="0" indent="0" algn="ctr">
              <a:buNone/>
            </a:pPr>
            <a:r>
              <a:rPr lang="en-US" sz="2200" dirty="0">
                <a:latin typeface="Georgia" panose="02040502050405020303" pitchFamily="18" charset="0"/>
              </a:rPr>
              <a:t>Measure the length by ImageJ (1.52 v.)</a:t>
            </a:r>
          </a:p>
          <a:p>
            <a:pPr lvl="1"/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129E9D-9616-445D-823E-6389B12F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4570E9F8-FB90-4F0B-A306-064D4C51F358}" type="slidenum">
              <a:rPr lang="en-US" sz="2000" smtClean="0">
                <a:latin typeface="Georgia" panose="02040502050405020303" pitchFamily="18" charset="0"/>
              </a:rPr>
              <a:pPr/>
              <a:t>7</a:t>
            </a:fld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905547-E9E6-4248-B118-C4D31973EEB2}"/>
              </a:ext>
            </a:extLst>
          </p:cNvPr>
          <p:cNvSpPr txBox="1"/>
          <p:nvPr/>
        </p:nvSpPr>
        <p:spPr>
          <a:xfrm>
            <a:off x="3971754" y="6029944"/>
            <a:ext cx="4096091" cy="4924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Georgia" panose="02040502050405020303" pitchFamily="18" charset="0"/>
              </a:rPr>
              <a:t>Missing Rate  =  0.49 %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B1F8CF3-49FB-4563-A264-B3A1557F3A92}"/>
              </a:ext>
            </a:extLst>
          </p:cNvPr>
          <p:cNvSpPr/>
          <p:nvPr/>
        </p:nvSpPr>
        <p:spPr>
          <a:xfrm rot="5400000">
            <a:off x="8603601" y="3562840"/>
            <a:ext cx="541175" cy="587828"/>
          </a:xfrm>
          <a:prstGeom prst="rightArrow">
            <a:avLst/>
          </a:prstGeom>
          <a:solidFill>
            <a:srgbClr val="00B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2B73546-2911-4C91-9EC8-134C10CB3632}"/>
              </a:ext>
            </a:extLst>
          </p:cNvPr>
          <p:cNvCxnSpPr>
            <a:cxnSpLocks/>
          </p:cNvCxnSpPr>
          <p:nvPr/>
        </p:nvCxnSpPr>
        <p:spPr>
          <a:xfrm>
            <a:off x="4050094" y="1548881"/>
            <a:ext cx="41350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99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AB51-7A72-46C4-A3E2-06035C286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Condition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2AC9892-E3E4-45BE-9145-1ABE64E9F6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763418"/>
              </p:ext>
            </p:extLst>
          </p:nvPr>
        </p:nvGraphicFramePr>
        <p:xfrm>
          <a:off x="643036" y="1801199"/>
          <a:ext cx="10905927" cy="4528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63048">
                  <a:extLst>
                    <a:ext uri="{9D8B030D-6E8A-4147-A177-3AD203B41FA5}">
                      <a16:colId xmlns:a16="http://schemas.microsoft.com/office/drawing/2014/main" val="1683079134"/>
                    </a:ext>
                  </a:extLst>
                </a:gridCol>
                <a:gridCol w="1604865">
                  <a:extLst>
                    <a:ext uri="{9D8B030D-6E8A-4147-A177-3AD203B41FA5}">
                      <a16:colId xmlns:a16="http://schemas.microsoft.com/office/drawing/2014/main" val="512502540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724859700"/>
                    </a:ext>
                  </a:extLst>
                </a:gridCol>
                <a:gridCol w="1614196">
                  <a:extLst>
                    <a:ext uri="{9D8B030D-6E8A-4147-A177-3AD203B41FA5}">
                      <a16:colId xmlns:a16="http://schemas.microsoft.com/office/drawing/2014/main" val="882703575"/>
                    </a:ext>
                  </a:extLst>
                </a:gridCol>
                <a:gridCol w="1595535">
                  <a:extLst>
                    <a:ext uri="{9D8B030D-6E8A-4147-A177-3AD203B41FA5}">
                      <a16:colId xmlns:a16="http://schemas.microsoft.com/office/drawing/2014/main" val="3756254046"/>
                    </a:ext>
                  </a:extLst>
                </a:gridCol>
                <a:gridCol w="1613922">
                  <a:extLst>
                    <a:ext uri="{9D8B030D-6E8A-4147-A177-3AD203B41FA5}">
                      <a16:colId xmlns:a16="http://schemas.microsoft.com/office/drawing/2014/main" val="3275039936"/>
                    </a:ext>
                  </a:extLst>
                </a:gridCol>
                <a:gridCol w="1612133">
                  <a:extLst>
                    <a:ext uri="{9D8B030D-6E8A-4147-A177-3AD203B41FA5}">
                      <a16:colId xmlns:a16="http://schemas.microsoft.com/office/drawing/2014/main" val="1143624541"/>
                    </a:ext>
                  </a:extLst>
                </a:gridCol>
              </a:tblGrid>
              <a:tr h="677895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batch</a:t>
                      </a:r>
                      <a:endParaRPr lang="en-US" sz="18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st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nd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rd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th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th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6</a:t>
                      </a:r>
                      <a:r>
                        <a:rPr lang="en-US" sz="2200" baseline="3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th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664313"/>
                  </a:ext>
                </a:extLst>
              </a:tr>
              <a:tr h="803620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地點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人工氣候室</a:t>
                      </a:r>
                      <a:endParaRPr lang="en-US" altLang="zh-TW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(20 / 15</a:t>
                      </a:r>
                      <a:r>
                        <a:rPr lang="en-US" altLang="zh-TW" sz="2200" baseline="5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o</a:t>
                      </a:r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C)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台大農場玻璃溫室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人工氣候室</a:t>
                      </a:r>
                      <a:endParaRPr lang="en-US" altLang="zh-TW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(25 / 20</a:t>
                      </a:r>
                      <a:r>
                        <a:rPr lang="en-US" altLang="zh-TW" sz="2200" baseline="5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o</a:t>
                      </a:r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C)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人工氣候室</a:t>
                      </a:r>
                      <a:endParaRPr lang="en-US" altLang="zh-TW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(25 / 20</a:t>
                      </a:r>
                      <a:r>
                        <a:rPr lang="en-US" altLang="zh-TW" sz="2200" baseline="5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o</a:t>
                      </a:r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C)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人工氣候室</a:t>
                      </a:r>
                      <a:endParaRPr lang="en-US" altLang="zh-TW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(25 / 20</a:t>
                      </a:r>
                      <a:r>
                        <a:rPr lang="en-US" altLang="zh-TW" sz="2200" baseline="500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o</a:t>
                      </a:r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C)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園藝分場 溫室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135390"/>
                  </a:ext>
                </a:extLst>
              </a:tr>
              <a:tr h="677895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播種月份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7 - 9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116067"/>
                  </a:ext>
                </a:extLst>
              </a:tr>
              <a:tr h="803620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外表型  調查月份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10 - 12</a:t>
                      </a:r>
                    </a:p>
                    <a:p>
                      <a:pPr algn="ctr"/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3 - 4 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7 – 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9 - 12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1 - 2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69650"/>
                  </a:ext>
                </a:extLst>
              </a:tr>
              <a:tr h="677895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主要病害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白粉病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白粉病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細菌性     斑點病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286307"/>
                  </a:ext>
                </a:extLst>
              </a:tr>
              <a:tr h="803620">
                <a:tc>
                  <a:txBody>
                    <a:bodyPr/>
                    <a:lstStyle/>
                    <a:p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主要蟲害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葉</a:t>
                      </a:r>
                      <a:r>
                        <a:rPr lang="zh-TW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標楷體" panose="03000509000000000000" pitchFamily="65" charset="-120"/>
                          <a:cs typeface="+mn-cs"/>
                        </a:rPr>
                        <a:t>蟎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薊馬、蛾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  <a:endParaRPr lang="en-US" sz="2200" dirty="0">
                        <a:latin typeface="Georgia" panose="02040502050405020303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Georgia" panose="02040502050405020303" pitchFamily="18" charset="0"/>
                          <a:ea typeface="標楷體" panose="03000509000000000000" pitchFamily="65" charset="-120"/>
                        </a:rPr>
                        <a:t>X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90384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451865-FB49-477E-8F2E-D0A00D19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F6C26B3-B8E7-42D1-B046-FC9F53A0E739}"/>
              </a:ext>
            </a:extLst>
          </p:cNvPr>
          <p:cNvCxnSpPr>
            <a:cxnSpLocks/>
          </p:cNvCxnSpPr>
          <p:nvPr/>
        </p:nvCxnSpPr>
        <p:spPr>
          <a:xfrm>
            <a:off x="633097" y="1831016"/>
            <a:ext cx="1372376" cy="62832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BB10A20-BAE1-4F27-819B-E20CD7F5BF36}"/>
              </a:ext>
            </a:extLst>
          </p:cNvPr>
          <p:cNvCxnSpPr/>
          <p:nvPr/>
        </p:nvCxnSpPr>
        <p:spPr>
          <a:xfrm>
            <a:off x="3427444" y="1530220"/>
            <a:ext cx="533711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4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84850-6632-4ABF-9768-BBE4D849F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39" y="238240"/>
            <a:ext cx="10515600" cy="1325563"/>
          </a:xfrm>
        </p:spPr>
        <p:txBody>
          <a:bodyPr/>
          <a:lstStyle/>
          <a:p>
            <a:r>
              <a:rPr lang="en-US" dirty="0"/>
              <a:t>Design of Experiment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C341A-D1F5-4610-9098-30C8D4D6C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0E9F8-FB90-4F0B-A306-064D4C51F358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C966114-13E3-4EEE-966B-9B8555E992C6}"/>
              </a:ext>
            </a:extLst>
          </p:cNvPr>
          <p:cNvCxnSpPr>
            <a:cxnSpLocks/>
          </p:cNvCxnSpPr>
          <p:nvPr/>
        </p:nvCxnSpPr>
        <p:spPr>
          <a:xfrm>
            <a:off x="242596" y="2174041"/>
            <a:ext cx="118312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8BAD6DC-521D-4585-B749-1B0230BFADAE}"/>
              </a:ext>
            </a:extLst>
          </p:cNvPr>
          <p:cNvCxnSpPr>
            <a:cxnSpLocks/>
          </p:cNvCxnSpPr>
          <p:nvPr/>
        </p:nvCxnSpPr>
        <p:spPr>
          <a:xfrm>
            <a:off x="1156991" y="1931444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A4C94A7-A0B2-489C-99D2-3FDA899A0D13}"/>
              </a:ext>
            </a:extLst>
          </p:cNvPr>
          <p:cNvCxnSpPr>
            <a:cxnSpLocks/>
          </p:cNvCxnSpPr>
          <p:nvPr/>
        </p:nvCxnSpPr>
        <p:spPr>
          <a:xfrm>
            <a:off x="3100877" y="1928333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C132A93F-A5C8-4321-8604-518C01471874}"/>
              </a:ext>
            </a:extLst>
          </p:cNvPr>
          <p:cNvCxnSpPr>
            <a:cxnSpLocks/>
          </p:cNvCxnSpPr>
          <p:nvPr/>
        </p:nvCxnSpPr>
        <p:spPr>
          <a:xfrm>
            <a:off x="7032177" y="1937664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EC06F55-F278-4D9D-B9DA-9D7F938735B5}"/>
              </a:ext>
            </a:extLst>
          </p:cNvPr>
          <p:cNvCxnSpPr>
            <a:cxnSpLocks/>
          </p:cNvCxnSpPr>
          <p:nvPr/>
        </p:nvCxnSpPr>
        <p:spPr>
          <a:xfrm>
            <a:off x="11019454" y="1940775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5D0210FD-846C-4887-89A5-22DD692CDDAD}"/>
              </a:ext>
            </a:extLst>
          </p:cNvPr>
          <p:cNvCxnSpPr>
            <a:cxnSpLocks/>
          </p:cNvCxnSpPr>
          <p:nvPr/>
        </p:nvCxnSpPr>
        <p:spPr>
          <a:xfrm>
            <a:off x="9128451" y="1934085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12051C6-DC25-4EBF-B178-3A9C2A3C7CBC}"/>
              </a:ext>
            </a:extLst>
          </p:cNvPr>
          <p:cNvCxnSpPr>
            <a:cxnSpLocks/>
          </p:cNvCxnSpPr>
          <p:nvPr/>
        </p:nvCxnSpPr>
        <p:spPr>
          <a:xfrm>
            <a:off x="5166053" y="1937664"/>
            <a:ext cx="0" cy="4638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: 圓角化同側角落 23">
            <a:extLst>
              <a:ext uri="{FF2B5EF4-FFF2-40B4-BE49-F238E27FC236}">
                <a16:creationId xmlns:a16="http://schemas.microsoft.com/office/drawing/2014/main" id="{408C26FE-EC83-405D-A5D1-28D4E15FD8C2}"/>
              </a:ext>
            </a:extLst>
          </p:cNvPr>
          <p:cNvSpPr/>
          <p:nvPr/>
        </p:nvSpPr>
        <p:spPr>
          <a:xfrm rot="10800000">
            <a:off x="202988" y="2675254"/>
            <a:ext cx="3865144" cy="3921495"/>
          </a:xfrm>
          <a:prstGeom prst="round2Same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圓角化同側角落 24">
            <a:extLst>
              <a:ext uri="{FF2B5EF4-FFF2-40B4-BE49-F238E27FC236}">
                <a16:creationId xmlns:a16="http://schemas.microsoft.com/office/drawing/2014/main" id="{1D633FC6-8CA7-4913-9ADB-852103E66616}"/>
              </a:ext>
            </a:extLst>
          </p:cNvPr>
          <p:cNvSpPr/>
          <p:nvPr/>
        </p:nvSpPr>
        <p:spPr>
          <a:xfrm rot="10800000">
            <a:off x="4180048" y="2675253"/>
            <a:ext cx="3842712" cy="3921496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: 圓角化同側角落 25">
            <a:extLst>
              <a:ext uri="{FF2B5EF4-FFF2-40B4-BE49-F238E27FC236}">
                <a16:creationId xmlns:a16="http://schemas.microsoft.com/office/drawing/2014/main" id="{68E3627C-1D18-4D99-BC39-A75F49B92E2A}"/>
              </a:ext>
            </a:extLst>
          </p:cNvPr>
          <p:cNvSpPr/>
          <p:nvPr/>
        </p:nvSpPr>
        <p:spPr>
          <a:xfrm rot="10800000">
            <a:off x="8123922" y="2675106"/>
            <a:ext cx="3853468" cy="3921499"/>
          </a:xfrm>
          <a:prstGeom prst="round2Same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D55AA08-0F69-41B8-BBEC-466BF4A4E301}"/>
              </a:ext>
            </a:extLst>
          </p:cNvPr>
          <p:cNvCxnSpPr>
            <a:cxnSpLocks/>
          </p:cNvCxnSpPr>
          <p:nvPr/>
        </p:nvCxnSpPr>
        <p:spPr>
          <a:xfrm flipH="1">
            <a:off x="10050628" y="3023735"/>
            <a:ext cx="32" cy="3544878"/>
          </a:xfrm>
          <a:prstGeom prst="line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CD27BBF-DBE9-4BC7-B849-AC58D2641A5B}"/>
              </a:ext>
            </a:extLst>
          </p:cNvPr>
          <p:cNvCxnSpPr>
            <a:cxnSpLocks/>
          </p:cNvCxnSpPr>
          <p:nvPr/>
        </p:nvCxnSpPr>
        <p:spPr>
          <a:xfrm>
            <a:off x="2141339" y="3004457"/>
            <a:ext cx="30" cy="3564300"/>
          </a:xfrm>
          <a:prstGeom prst="line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化同側角落 26">
            <a:extLst>
              <a:ext uri="{FF2B5EF4-FFF2-40B4-BE49-F238E27FC236}">
                <a16:creationId xmlns:a16="http://schemas.microsoft.com/office/drawing/2014/main" id="{8D59A10B-80A5-47FC-9953-C7521EECB1A5}"/>
              </a:ext>
            </a:extLst>
          </p:cNvPr>
          <p:cNvSpPr/>
          <p:nvPr/>
        </p:nvSpPr>
        <p:spPr>
          <a:xfrm>
            <a:off x="202927" y="2598103"/>
            <a:ext cx="3865145" cy="574312"/>
          </a:xfrm>
          <a:prstGeom prst="round2Same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: 圓角化同側角落 28">
            <a:extLst>
              <a:ext uri="{FF2B5EF4-FFF2-40B4-BE49-F238E27FC236}">
                <a16:creationId xmlns:a16="http://schemas.microsoft.com/office/drawing/2014/main" id="{6B79791D-E3D9-43B9-A355-71BDF8271B49}"/>
              </a:ext>
            </a:extLst>
          </p:cNvPr>
          <p:cNvSpPr/>
          <p:nvPr/>
        </p:nvSpPr>
        <p:spPr>
          <a:xfrm>
            <a:off x="8123925" y="2598719"/>
            <a:ext cx="3853467" cy="574312"/>
          </a:xfrm>
          <a:prstGeom prst="round2SameRect">
            <a:avLst/>
          </a:prstGeom>
          <a:solidFill>
            <a:schemeClr val="tx2">
              <a:lumMod val="50000"/>
            </a:schemeClr>
          </a:solidFill>
          <a:ln w="571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9DDF4075-3670-4C6A-8A03-585AB3C040AF}"/>
              </a:ext>
            </a:extLst>
          </p:cNvPr>
          <p:cNvCxnSpPr>
            <a:cxnSpLocks/>
          </p:cNvCxnSpPr>
          <p:nvPr/>
        </p:nvCxnSpPr>
        <p:spPr>
          <a:xfrm>
            <a:off x="6094439" y="3004457"/>
            <a:ext cx="1559" cy="356430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圓角化同側角落 27">
            <a:extLst>
              <a:ext uri="{FF2B5EF4-FFF2-40B4-BE49-F238E27FC236}">
                <a16:creationId xmlns:a16="http://schemas.microsoft.com/office/drawing/2014/main" id="{6E114F9C-9091-4B9F-AF50-1D6E379C14CD}"/>
              </a:ext>
            </a:extLst>
          </p:cNvPr>
          <p:cNvSpPr/>
          <p:nvPr/>
        </p:nvSpPr>
        <p:spPr>
          <a:xfrm>
            <a:off x="4169295" y="2600809"/>
            <a:ext cx="3853467" cy="574312"/>
          </a:xfrm>
          <a:prstGeom prst="round2SameRect">
            <a:avLst/>
          </a:prstGeom>
          <a:solidFill>
            <a:schemeClr val="accent3">
              <a:lumMod val="50000"/>
            </a:schemeClr>
          </a:solidFill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4BD1D3-1E65-4902-943A-9E826E678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61" y="1511589"/>
            <a:ext cx="1104862" cy="4008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2019/07</a:t>
            </a:r>
          </a:p>
        </p:txBody>
      </p:sp>
      <p:sp>
        <p:nvSpPr>
          <p:cNvPr id="44" name="內容版面配置區 2">
            <a:extLst>
              <a:ext uri="{FF2B5EF4-FFF2-40B4-BE49-F238E27FC236}">
                <a16:creationId xmlns:a16="http://schemas.microsoft.com/office/drawing/2014/main" id="{94B4C1C5-1BD8-4E59-9ABF-A0872E0B7926}"/>
              </a:ext>
            </a:extLst>
          </p:cNvPr>
          <p:cNvSpPr txBox="1">
            <a:spLocks/>
          </p:cNvSpPr>
          <p:nvPr/>
        </p:nvSpPr>
        <p:spPr>
          <a:xfrm>
            <a:off x="4837232" y="2675255"/>
            <a:ext cx="2856648" cy="484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/>
                </a:solidFill>
              </a:rPr>
              <a:t>2</a:t>
            </a:r>
            <a:r>
              <a:rPr lang="en-US" b="1" baseline="30000" dirty="0">
                <a:solidFill>
                  <a:schemeClr val="bg2"/>
                </a:solidFill>
              </a:rPr>
              <a:t>nd</a:t>
            </a:r>
            <a:r>
              <a:rPr lang="en-US" b="1" dirty="0">
                <a:solidFill>
                  <a:schemeClr val="bg2"/>
                </a:solidFill>
              </a:rPr>
              <a:t>   replicate</a:t>
            </a:r>
          </a:p>
        </p:txBody>
      </p:sp>
      <p:sp>
        <p:nvSpPr>
          <p:cNvPr id="45" name="內容版面配置區 2">
            <a:extLst>
              <a:ext uri="{FF2B5EF4-FFF2-40B4-BE49-F238E27FC236}">
                <a16:creationId xmlns:a16="http://schemas.microsoft.com/office/drawing/2014/main" id="{B01F4C9B-ED46-4EFE-80E8-A441C4F6C35C}"/>
              </a:ext>
            </a:extLst>
          </p:cNvPr>
          <p:cNvSpPr txBox="1">
            <a:spLocks/>
          </p:cNvSpPr>
          <p:nvPr/>
        </p:nvSpPr>
        <p:spPr>
          <a:xfrm>
            <a:off x="8909251" y="2677896"/>
            <a:ext cx="2856648" cy="484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/>
                </a:solidFill>
              </a:rPr>
              <a:t>3</a:t>
            </a:r>
            <a:r>
              <a:rPr lang="en-US" b="1" baseline="30000" dirty="0">
                <a:solidFill>
                  <a:schemeClr val="bg2"/>
                </a:solidFill>
              </a:rPr>
              <a:t>rd  </a:t>
            </a:r>
            <a:r>
              <a:rPr lang="en-US" b="1" dirty="0">
                <a:solidFill>
                  <a:schemeClr val="bg2"/>
                </a:solidFill>
              </a:rPr>
              <a:t> replicate</a:t>
            </a:r>
          </a:p>
        </p:txBody>
      </p:sp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DEC222B8-D116-4565-8E03-7FAC9E2EA21C}"/>
              </a:ext>
            </a:extLst>
          </p:cNvPr>
          <p:cNvSpPr txBox="1">
            <a:spLocks/>
          </p:cNvSpPr>
          <p:nvPr/>
        </p:nvSpPr>
        <p:spPr>
          <a:xfrm>
            <a:off x="1006150" y="2678834"/>
            <a:ext cx="2856648" cy="484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2"/>
                </a:solidFill>
              </a:rPr>
              <a:t>1</a:t>
            </a:r>
            <a:r>
              <a:rPr lang="en-US" b="1" baseline="30000" dirty="0">
                <a:solidFill>
                  <a:schemeClr val="bg2"/>
                </a:solidFill>
              </a:rPr>
              <a:t>st  </a:t>
            </a:r>
            <a:r>
              <a:rPr lang="en-US" b="1" dirty="0">
                <a:solidFill>
                  <a:schemeClr val="bg2"/>
                </a:solidFill>
              </a:rPr>
              <a:t> replicate</a:t>
            </a:r>
          </a:p>
        </p:txBody>
      </p:sp>
      <p:sp>
        <p:nvSpPr>
          <p:cNvPr id="50" name="內容版面配置區 2">
            <a:extLst>
              <a:ext uri="{FF2B5EF4-FFF2-40B4-BE49-F238E27FC236}">
                <a16:creationId xmlns:a16="http://schemas.microsoft.com/office/drawing/2014/main" id="{593862C9-E98D-452E-80D2-95CE7E051ECE}"/>
              </a:ext>
            </a:extLst>
          </p:cNvPr>
          <p:cNvSpPr txBox="1">
            <a:spLocks/>
          </p:cNvSpPr>
          <p:nvPr/>
        </p:nvSpPr>
        <p:spPr>
          <a:xfrm>
            <a:off x="2548446" y="1515951"/>
            <a:ext cx="1104862" cy="400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2019/12</a:t>
            </a:r>
          </a:p>
        </p:txBody>
      </p:sp>
      <p:sp>
        <p:nvSpPr>
          <p:cNvPr id="51" name="內容版面配置區 2">
            <a:extLst>
              <a:ext uri="{FF2B5EF4-FFF2-40B4-BE49-F238E27FC236}">
                <a16:creationId xmlns:a16="http://schemas.microsoft.com/office/drawing/2014/main" id="{49C55ADB-24A2-4241-BEBB-02EF92A1DE4E}"/>
              </a:ext>
            </a:extLst>
          </p:cNvPr>
          <p:cNvSpPr txBox="1">
            <a:spLocks/>
          </p:cNvSpPr>
          <p:nvPr/>
        </p:nvSpPr>
        <p:spPr>
          <a:xfrm>
            <a:off x="4613622" y="1515951"/>
            <a:ext cx="1104862" cy="400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2020/03</a:t>
            </a:r>
          </a:p>
        </p:txBody>
      </p:sp>
      <p:sp>
        <p:nvSpPr>
          <p:cNvPr id="52" name="內容版面配置區 2">
            <a:extLst>
              <a:ext uri="{FF2B5EF4-FFF2-40B4-BE49-F238E27FC236}">
                <a16:creationId xmlns:a16="http://schemas.microsoft.com/office/drawing/2014/main" id="{C5C2DEED-C99D-4626-99D7-D73D179063BF}"/>
              </a:ext>
            </a:extLst>
          </p:cNvPr>
          <p:cNvSpPr txBox="1">
            <a:spLocks/>
          </p:cNvSpPr>
          <p:nvPr/>
        </p:nvSpPr>
        <p:spPr>
          <a:xfrm>
            <a:off x="8576020" y="1515951"/>
            <a:ext cx="1104862" cy="400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2020/10</a:t>
            </a:r>
          </a:p>
        </p:txBody>
      </p:sp>
      <p:sp>
        <p:nvSpPr>
          <p:cNvPr id="53" name="內容版面配置區 2">
            <a:extLst>
              <a:ext uri="{FF2B5EF4-FFF2-40B4-BE49-F238E27FC236}">
                <a16:creationId xmlns:a16="http://schemas.microsoft.com/office/drawing/2014/main" id="{A4E5DAC6-1312-4BDC-9793-09DBF94BB2B6}"/>
              </a:ext>
            </a:extLst>
          </p:cNvPr>
          <p:cNvSpPr txBox="1">
            <a:spLocks/>
          </p:cNvSpPr>
          <p:nvPr/>
        </p:nvSpPr>
        <p:spPr>
          <a:xfrm>
            <a:off x="10460804" y="1515950"/>
            <a:ext cx="1104862" cy="400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2020/12</a:t>
            </a:r>
          </a:p>
        </p:txBody>
      </p:sp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5CBCE549-7107-4DA6-85BA-916EFC78D8AB}"/>
              </a:ext>
            </a:extLst>
          </p:cNvPr>
          <p:cNvSpPr txBox="1">
            <a:spLocks/>
          </p:cNvSpPr>
          <p:nvPr/>
        </p:nvSpPr>
        <p:spPr>
          <a:xfrm>
            <a:off x="6504625" y="1508012"/>
            <a:ext cx="1104862" cy="400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2020/08</a:t>
            </a:r>
          </a:p>
        </p:txBody>
      </p:sp>
      <p:sp>
        <p:nvSpPr>
          <p:cNvPr id="69" name="矩形: 剪去單一角落 68">
            <a:extLst>
              <a:ext uri="{FF2B5EF4-FFF2-40B4-BE49-F238E27FC236}">
                <a16:creationId xmlns:a16="http://schemas.microsoft.com/office/drawing/2014/main" id="{79843BE6-759A-4E4B-AD21-2305BAB27BD0}"/>
              </a:ext>
            </a:extLst>
          </p:cNvPr>
          <p:cNvSpPr/>
          <p:nvPr/>
        </p:nvSpPr>
        <p:spPr>
          <a:xfrm>
            <a:off x="381901" y="3496482"/>
            <a:ext cx="1604697" cy="53435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內容版面配置區 2">
            <a:extLst>
              <a:ext uri="{FF2B5EF4-FFF2-40B4-BE49-F238E27FC236}">
                <a16:creationId xmlns:a16="http://schemas.microsoft.com/office/drawing/2014/main" id="{DACB0FC9-98C8-4A9B-93E0-B5099E280FD7}"/>
              </a:ext>
            </a:extLst>
          </p:cNvPr>
          <p:cNvSpPr txBox="1">
            <a:spLocks/>
          </p:cNvSpPr>
          <p:nvPr/>
        </p:nvSpPr>
        <p:spPr>
          <a:xfrm>
            <a:off x="492273" y="3568695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1</a:t>
            </a:r>
            <a:r>
              <a:rPr lang="en-US" sz="2200" b="1" baseline="30000" dirty="0"/>
              <a:t>st  </a:t>
            </a:r>
            <a:r>
              <a:rPr lang="en-US" sz="2200" b="1" dirty="0"/>
              <a:t>batch</a:t>
            </a:r>
          </a:p>
        </p:txBody>
      </p:sp>
      <p:sp>
        <p:nvSpPr>
          <p:cNvPr id="71" name="矩形: 剪去單一角落 70">
            <a:extLst>
              <a:ext uri="{FF2B5EF4-FFF2-40B4-BE49-F238E27FC236}">
                <a16:creationId xmlns:a16="http://schemas.microsoft.com/office/drawing/2014/main" id="{CFFB2B0F-EAA5-4157-9123-12F3A5720C4C}"/>
              </a:ext>
            </a:extLst>
          </p:cNvPr>
          <p:cNvSpPr/>
          <p:nvPr/>
        </p:nvSpPr>
        <p:spPr>
          <a:xfrm>
            <a:off x="2307045" y="3499491"/>
            <a:ext cx="1604697" cy="534359"/>
          </a:xfrm>
          <a:prstGeom prst="snip1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: 剪去單一角落 72">
            <a:extLst>
              <a:ext uri="{FF2B5EF4-FFF2-40B4-BE49-F238E27FC236}">
                <a16:creationId xmlns:a16="http://schemas.microsoft.com/office/drawing/2014/main" id="{A5511105-0FD4-4B9E-B743-A675EEC5D344}"/>
              </a:ext>
            </a:extLst>
          </p:cNvPr>
          <p:cNvSpPr/>
          <p:nvPr/>
        </p:nvSpPr>
        <p:spPr>
          <a:xfrm>
            <a:off x="4328933" y="3498446"/>
            <a:ext cx="1604697" cy="534359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: 剪去單一角落 82">
            <a:extLst>
              <a:ext uri="{FF2B5EF4-FFF2-40B4-BE49-F238E27FC236}">
                <a16:creationId xmlns:a16="http://schemas.microsoft.com/office/drawing/2014/main" id="{BE69BE62-FD4B-4976-AFAA-A0E7A4CEC0A9}"/>
              </a:ext>
            </a:extLst>
          </p:cNvPr>
          <p:cNvSpPr/>
          <p:nvPr/>
        </p:nvSpPr>
        <p:spPr>
          <a:xfrm>
            <a:off x="6250862" y="3496482"/>
            <a:ext cx="1604697" cy="534359"/>
          </a:xfrm>
          <a:prstGeom prst="snip1Rect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: 剪去單一角落 84">
            <a:extLst>
              <a:ext uri="{FF2B5EF4-FFF2-40B4-BE49-F238E27FC236}">
                <a16:creationId xmlns:a16="http://schemas.microsoft.com/office/drawing/2014/main" id="{390230F9-394B-40E8-9625-169966E7F4EF}"/>
              </a:ext>
            </a:extLst>
          </p:cNvPr>
          <p:cNvSpPr/>
          <p:nvPr/>
        </p:nvSpPr>
        <p:spPr>
          <a:xfrm>
            <a:off x="8289509" y="3496482"/>
            <a:ext cx="1604697" cy="534359"/>
          </a:xfrm>
          <a:prstGeom prst="snip1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矩形: 剪去單一角落 86">
            <a:extLst>
              <a:ext uri="{FF2B5EF4-FFF2-40B4-BE49-F238E27FC236}">
                <a16:creationId xmlns:a16="http://schemas.microsoft.com/office/drawing/2014/main" id="{4E03F94F-0FFE-425F-BFDD-8EA9E08A7FC6}"/>
              </a:ext>
            </a:extLst>
          </p:cNvPr>
          <p:cNvSpPr/>
          <p:nvPr/>
        </p:nvSpPr>
        <p:spPr>
          <a:xfrm>
            <a:off x="10220695" y="3496482"/>
            <a:ext cx="1604697" cy="534359"/>
          </a:xfrm>
          <a:prstGeom prst="snip1Rect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內容版面配置區 2">
            <a:extLst>
              <a:ext uri="{FF2B5EF4-FFF2-40B4-BE49-F238E27FC236}">
                <a16:creationId xmlns:a16="http://schemas.microsoft.com/office/drawing/2014/main" id="{F5C59AE3-3B78-4EFB-8B1B-C73672FBD9D8}"/>
              </a:ext>
            </a:extLst>
          </p:cNvPr>
          <p:cNvSpPr txBox="1">
            <a:spLocks/>
          </p:cNvSpPr>
          <p:nvPr/>
        </p:nvSpPr>
        <p:spPr>
          <a:xfrm>
            <a:off x="2380093" y="3571704"/>
            <a:ext cx="1574442" cy="534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2</a:t>
            </a:r>
            <a:r>
              <a:rPr lang="en-US" sz="2200" b="1" baseline="30000" dirty="0"/>
              <a:t>nd  </a:t>
            </a:r>
            <a:r>
              <a:rPr lang="en-US" sz="2200" b="1" dirty="0"/>
              <a:t>batch</a:t>
            </a:r>
          </a:p>
        </p:txBody>
      </p:sp>
      <p:sp>
        <p:nvSpPr>
          <p:cNvPr id="72" name="內容版面配置區 2">
            <a:extLst>
              <a:ext uri="{FF2B5EF4-FFF2-40B4-BE49-F238E27FC236}">
                <a16:creationId xmlns:a16="http://schemas.microsoft.com/office/drawing/2014/main" id="{7011E91C-A8B4-48D8-80EA-FBDEEBBD5857}"/>
              </a:ext>
            </a:extLst>
          </p:cNvPr>
          <p:cNvSpPr txBox="1">
            <a:spLocks/>
          </p:cNvSpPr>
          <p:nvPr/>
        </p:nvSpPr>
        <p:spPr>
          <a:xfrm>
            <a:off x="4411312" y="3570659"/>
            <a:ext cx="1510701" cy="574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3</a:t>
            </a:r>
            <a:r>
              <a:rPr lang="en-US" sz="2200" b="1" baseline="30000" dirty="0"/>
              <a:t>rd  </a:t>
            </a:r>
            <a:r>
              <a:rPr lang="en-US" sz="2200" b="1" dirty="0"/>
              <a:t>batch</a:t>
            </a:r>
          </a:p>
        </p:txBody>
      </p:sp>
      <p:sp>
        <p:nvSpPr>
          <p:cNvPr id="82" name="內容版面配置區 2">
            <a:extLst>
              <a:ext uri="{FF2B5EF4-FFF2-40B4-BE49-F238E27FC236}">
                <a16:creationId xmlns:a16="http://schemas.microsoft.com/office/drawing/2014/main" id="{37859624-06FC-4A0B-8DF5-CD9D6A460C24}"/>
              </a:ext>
            </a:extLst>
          </p:cNvPr>
          <p:cNvSpPr txBox="1">
            <a:spLocks/>
          </p:cNvSpPr>
          <p:nvPr/>
        </p:nvSpPr>
        <p:spPr>
          <a:xfrm>
            <a:off x="6333241" y="3568695"/>
            <a:ext cx="1510701" cy="574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4</a:t>
            </a:r>
            <a:r>
              <a:rPr lang="en-US" sz="2200" b="1" baseline="30000" dirty="0"/>
              <a:t>th  </a:t>
            </a:r>
            <a:r>
              <a:rPr lang="en-US" sz="2200" b="1" dirty="0"/>
              <a:t>batch</a:t>
            </a:r>
          </a:p>
        </p:txBody>
      </p:sp>
      <p:sp>
        <p:nvSpPr>
          <p:cNvPr id="84" name="內容版面配置區 2">
            <a:extLst>
              <a:ext uri="{FF2B5EF4-FFF2-40B4-BE49-F238E27FC236}">
                <a16:creationId xmlns:a16="http://schemas.microsoft.com/office/drawing/2014/main" id="{D4533F9F-C93B-4FBB-BEE5-4AA2A8FA1F82}"/>
              </a:ext>
            </a:extLst>
          </p:cNvPr>
          <p:cNvSpPr txBox="1">
            <a:spLocks/>
          </p:cNvSpPr>
          <p:nvPr/>
        </p:nvSpPr>
        <p:spPr>
          <a:xfrm>
            <a:off x="8381219" y="3568695"/>
            <a:ext cx="1510701" cy="574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5</a:t>
            </a:r>
            <a:r>
              <a:rPr lang="en-US" sz="2200" b="1" baseline="30000" dirty="0"/>
              <a:t>th  </a:t>
            </a:r>
            <a:r>
              <a:rPr lang="en-US" sz="2200" b="1" dirty="0"/>
              <a:t>batch</a:t>
            </a:r>
          </a:p>
        </p:txBody>
      </p:sp>
      <p:sp>
        <p:nvSpPr>
          <p:cNvPr id="86" name="內容版面配置區 2">
            <a:extLst>
              <a:ext uri="{FF2B5EF4-FFF2-40B4-BE49-F238E27FC236}">
                <a16:creationId xmlns:a16="http://schemas.microsoft.com/office/drawing/2014/main" id="{75955E37-F978-4EBB-8477-8BB7C4944BC6}"/>
              </a:ext>
            </a:extLst>
          </p:cNvPr>
          <p:cNvSpPr txBox="1">
            <a:spLocks/>
          </p:cNvSpPr>
          <p:nvPr/>
        </p:nvSpPr>
        <p:spPr>
          <a:xfrm>
            <a:off x="10303074" y="3568695"/>
            <a:ext cx="1510701" cy="574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6</a:t>
            </a:r>
            <a:r>
              <a:rPr lang="en-US" sz="2200" b="1" baseline="30000" dirty="0"/>
              <a:t>th  </a:t>
            </a:r>
            <a:r>
              <a:rPr lang="en-US" sz="2200" b="1" dirty="0"/>
              <a:t>batch</a:t>
            </a:r>
          </a:p>
        </p:txBody>
      </p:sp>
      <p:sp>
        <p:nvSpPr>
          <p:cNvPr id="88" name="內容版面配置區 2">
            <a:extLst>
              <a:ext uri="{FF2B5EF4-FFF2-40B4-BE49-F238E27FC236}">
                <a16:creationId xmlns:a16="http://schemas.microsoft.com/office/drawing/2014/main" id="{B580F1E3-76A6-4C83-93FA-453DAF97D6A6}"/>
              </a:ext>
            </a:extLst>
          </p:cNvPr>
          <p:cNvSpPr txBox="1">
            <a:spLocks/>
          </p:cNvSpPr>
          <p:nvPr/>
        </p:nvSpPr>
        <p:spPr>
          <a:xfrm>
            <a:off x="458665" y="4442646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133 accessions</a:t>
            </a:r>
          </a:p>
        </p:txBody>
      </p:sp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DE6B6EE6-4937-498A-9F71-04A68A76D9E1}"/>
              </a:ext>
            </a:extLst>
          </p:cNvPr>
          <p:cNvSpPr txBox="1">
            <a:spLocks/>
          </p:cNvSpPr>
          <p:nvPr/>
        </p:nvSpPr>
        <p:spPr>
          <a:xfrm>
            <a:off x="2402551" y="4442646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102 accessions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9     controls</a:t>
            </a:r>
          </a:p>
        </p:txBody>
      </p:sp>
      <p:sp>
        <p:nvSpPr>
          <p:cNvPr id="95" name="內容版面配置區 2">
            <a:extLst>
              <a:ext uri="{FF2B5EF4-FFF2-40B4-BE49-F238E27FC236}">
                <a16:creationId xmlns:a16="http://schemas.microsoft.com/office/drawing/2014/main" id="{C1DF4D01-D1BC-41BB-9F4C-84DE77DE834B}"/>
              </a:ext>
            </a:extLst>
          </p:cNvPr>
          <p:cNvSpPr txBox="1">
            <a:spLocks/>
          </p:cNvSpPr>
          <p:nvPr/>
        </p:nvSpPr>
        <p:spPr>
          <a:xfrm>
            <a:off x="4431678" y="4437782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61 accessions</a:t>
            </a:r>
          </a:p>
        </p:txBody>
      </p:sp>
      <p:sp>
        <p:nvSpPr>
          <p:cNvPr id="96" name="內容版面配置區 2">
            <a:extLst>
              <a:ext uri="{FF2B5EF4-FFF2-40B4-BE49-F238E27FC236}">
                <a16:creationId xmlns:a16="http://schemas.microsoft.com/office/drawing/2014/main" id="{2E6FE3CD-52D5-4E79-B2FD-0F9FF78E4F9A}"/>
              </a:ext>
            </a:extLst>
          </p:cNvPr>
          <p:cNvSpPr txBox="1">
            <a:spLocks/>
          </p:cNvSpPr>
          <p:nvPr/>
        </p:nvSpPr>
        <p:spPr>
          <a:xfrm>
            <a:off x="6341977" y="4437781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173 accessions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10   controls</a:t>
            </a:r>
          </a:p>
        </p:txBody>
      </p:sp>
      <p:sp>
        <p:nvSpPr>
          <p:cNvPr id="97" name="內容版面配置區 2">
            <a:extLst>
              <a:ext uri="{FF2B5EF4-FFF2-40B4-BE49-F238E27FC236}">
                <a16:creationId xmlns:a16="http://schemas.microsoft.com/office/drawing/2014/main" id="{7330F7BE-5CBC-44F2-9389-8BCB836DF5AD}"/>
              </a:ext>
            </a:extLst>
          </p:cNvPr>
          <p:cNvSpPr txBox="1">
            <a:spLocks/>
          </p:cNvSpPr>
          <p:nvPr/>
        </p:nvSpPr>
        <p:spPr>
          <a:xfrm>
            <a:off x="8402132" y="4437781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125 accessions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98A82710-C075-4B9B-9271-17A56969C106}"/>
              </a:ext>
            </a:extLst>
          </p:cNvPr>
          <p:cNvSpPr txBox="1">
            <a:spLocks/>
          </p:cNvSpPr>
          <p:nvPr/>
        </p:nvSpPr>
        <p:spPr>
          <a:xfrm>
            <a:off x="10324717" y="4447112"/>
            <a:ext cx="1396651" cy="3735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107 accessions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+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10   controls</a:t>
            </a:r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E03C9F1B-7F46-480F-89C6-BF4CEE41C046}"/>
              </a:ext>
            </a:extLst>
          </p:cNvPr>
          <p:cNvCxnSpPr>
            <a:cxnSpLocks/>
          </p:cNvCxnSpPr>
          <p:nvPr/>
        </p:nvCxnSpPr>
        <p:spPr>
          <a:xfrm>
            <a:off x="2957804" y="1418256"/>
            <a:ext cx="623885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754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19834</TotalTime>
  <Words>1723</Words>
  <Application>Microsoft Office PowerPoint</Application>
  <PresentationFormat>寬螢幕</PresentationFormat>
  <Paragraphs>350</Paragraphs>
  <Slides>36</Slides>
  <Notes>4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4" baseType="lpstr">
      <vt:lpstr>新細明體</vt:lpstr>
      <vt:lpstr>標楷體</vt:lpstr>
      <vt:lpstr>Arial</vt:lpstr>
      <vt:lpstr>Calibri</vt:lpstr>
      <vt:lpstr>Calibri Light</vt:lpstr>
      <vt:lpstr>Georgia</vt:lpstr>
      <vt:lpstr>Wingdings</vt:lpstr>
      <vt:lpstr>Office 佈景主題</vt:lpstr>
      <vt:lpstr>Genome-wide Association Studies for Stigma Exsertion in Tomato (Solanum Pimpinellifolium) Germplasm Collection</vt:lpstr>
      <vt:lpstr>Tomato Clade</vt:lpstr>
      <vt:lpstr>Germplasm Collection</vt:lpstr>
      <vt:lpstr>PowerPoint 簡報</vt:lpstr>
      <vt:lpstr>PowerPoint 簡報</vt:lpstr>
      <vt:lpstr>Stigma Exsertion</vt:lpstr>
      <vt:lpstr>Phenotyping</vt:lpstr>
      <vt:lpstr>Growth Condition</vt:lpstr>
      <vt:lpstr>Design of Experiment</vt:lpstr>
      <vt:lpstr>Control Group</vt:lpstr>
      <vt:lpstr>Control Group</vt:lpstr>
      <vt:lpstr>ANOVA for Control Group</vt:lpstr>
      <vt:lpstr>PowerPoint 簡報</vt:lpstr>
      <vt:lpstr>Combine 3 Replicates</vt:lpstr>
      <vt:lpstr>PowerPoint 簡報</vt:lpstr>
      <vt:lpstr>Shapiro-Wilk Test</vt:lpstr>
      <vt:lpstr>Transformation on Quantitative Traits</vt:lpstr>
      <vt:lpstr>PowerPoint 簡報</vt:lpstr>
      <vt:lpstr>PowerPoint 簡報</vt:lpstr>
      <vt:lpstr>Simulation Results</vt:lpstr>
      <vt:lpstr>Constrains in Parametric Methods</vt:lpstr>
      <vt:lpstr>GWAS for 17 Traits using MLM</vt:lpstr>
      <vt:lpstr>Anderson-Darling (AD) Test</vt:lpstr>
      <vt:lpstr>Shortcoming of AD Test</vt:lpstr>
      <vt:lpstr>3 Scenarios of Simulation</vt:lpstr>
      <vt:lpstr>PowerPoint 簡報</vt:lpstr>
      <vt:lpstr>Discussion of Nonparametric Method</vt:lpstr>
      <vt:lpstr>Conclusion</vt:lpstr>
      <vt:lpstr>Control Group</vt:lpstr>
      <vt:lpstr>Quantile Transformation</vt:lpstr>
      <vt:lpstr>Population Structure</vt:lpstr>
      <vt:lpstr>Box-Cox &amp; Yeo-Johnson</vt:lpstr>
      <vt:lpstr>PowerPoint 簡報</vt:lpstr>
      <vt:lpstr>Scheme 1</vt:lpstr>
      <vt:lpstr>Scheme 2 &amp; 3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0409 Lab Meeting</dc:title>
  <dc:creator>Darui Yen</dc:creator>
  <cp:lastModifiedBy>Darui Yen</cp:lastModifiedBy>
  <cp:revision>1</cp:revision>
  <dcterms:created xsi:type="dcterms:W3CDTF">2021-03-22T05:10:45Z</dcterms:created>
  <dcterms:modified xsi:type="dcterms:W3CDTF">2021-06-04T03:45:42Z</dcterms:modified>
</cp:coreProperties>
</file>